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1" r:id="rId4"/>
  </p:sldMasterIdLst>
  <p:notesMasterIdLst>
    <p:notesMasterId r:id="rId20"/>
  </p:notesMasterIdLst>
  <p:sldIdLst>
    <p:sldId id="257" r:id="rId5"/>
    <p:sldId id="258" r:id="rId6"/>
    <p:sldId id="259" r:id="rId7"/>
    <p:sldId id="274" r:id="rId8"/>
    <p:sldId id="265" r:id="rId9"/>
    <p:sldId id="279" r:id="rId10"/>
    <p:sldId id="273" r:id="rId11"/>
    <p:sldId id="275" r:id="rId12"/>
    <p:sldId id="266" r:id="rId13"/>
    <p:sldId id="261" r:id="rId14"/>
    <p:sldId id="280" r:id="rId15"/>
    <p:sldId id="269" r:id="rId16"/>
    <p:sldId id="272" r:id="rId17"/>
    <p:sldId id="270" r:id="rId18"/>
    <p:sldId id="27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3A1139-5D92-470F-A4EC-26DB60140EB1}" v="228" dt="2024-08-08T14:26:59.4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Breakstone" userId="17b91a05-f12d-4dbc-9cee-060f4f75e49e" providerId="ADAL" clId="{C9BF791A-41E1-46A2-B2A6-AD5CB824AA46}"/>
    <pc:docChg chg="undo custSel addSld delSld modSld sldOrd">
      <pc:chgData name="Hannah Breakstone" userId="17b91a05-f12d-4dbc-9cee-060f4f75e49e" providerId="ADAL" clId="{C9BF791A-41E1-46A2-B2A6-AD5CB824AA46}" dt="2023-07-27T18:58:34.148" v="5626" actId="47"/>
      <pc:docMkLst>
        <pc:docMk/>
      </pc:docMkLst>
      <pc:sldChg chg="addSp modSp mod">
        <pc:chgData name="Hannah Breakstone" userId="17b91a05-f12d-4dbc-9cee-060f4f75e49e" providerId="ADAL" clId="{C9BF791A-41E1-46A2-B2A6-AD5CB824AA46}" dt="2023-07-27T12:19:14.286" v="186" actId="1035"/>
        <pc:sldMkLst>
          <pc:docMk/>
          <pc:sldMk cId="359068297" sldId="257"/>
        </pc:sldMkLst>
        <pc:spChg chg="mod">
          <ac:chgData name="Hannah Breakstone" userId="17b91a05-f12d-4dbc-9cee-060f4f75e49e" providerId="ADAL" clId="{C9BF791A-41E1-46A2-B2A6-AD5CB824AA46}" dt="2023-07-27T12:19:14.286" v="186" actId="1035"/>
          <ac:spMkLst>
            <pc:docMk/>
            <pc:sldMk cId="359068297" sldId="257"/>
            <ac:spMk id="227" creationId="{00000000-0000-0000-0000-000000000000}"/>
          </ac:spMkLst>
        </pc:spChg>
        <pc:spChg chg="mod">
          <ac:chgData name="Hannah Breakstone" userId="17b91a05-f12d-4dbc-9cee-060f4f75e49e" providerId="ADAL" clId="{C9BF791A-41E1-46A2-B2A6-AD5CB824AA46}" dt="2023-07-27T12:19:14.286" v="186" actId="1035"/>
          <ac:spMkLst>
            <pc:docMk/>
            <pc:sldMk cId="359068297" sldId="257"/>
            <ac:spMk id="228" creationId="{00000000-0000-0000-0000-000000000000}"/>
          </ac:spMkLst>
        </pc:spChg>
        <pc:picChg chg="add mod">
          <ac:chgData name="Hannah Breakstone" userId="17b91a05-f12d-4dbc-9cee-060f4f75e49e" providerId="ADAL" clId="{C9BF791A-41E1-46A2-B2A6-AD5CB824AA46}" dt="2023-07-27T12:18:42.972" v="138" actId="14100"/>
          <ac:picMkLst>
            <pc:docMk/>
            <pc:sldMk cId="359068297" sldId="257"/>
            <ac:picMk id="2" creationId="{68485EC5-511D-EB3B-EDA4-5F0972BEAB0A}"/>
          </ac:picMkLst>
        </pc:picChg>
      </pc:sldChg>
      <pc:sldChg chg="addSp delSp modSp mod">
        <pc:chgData name="Hannah Breakstone" userId="17b91a05-f12d-4dbc-9cee-060f4f75e49e" providerId="ADAL" clId="{C9BF791A-41E1-46A2-B2A6-AD5CB824AA46}" dt="2023-07-27T13:43:38.776" v="3580" actId="113"/>
        <pc:sldMkLst>
          <pc:docMk/>
          <pc:sldMk cId="3646684731" sldId="258"/>
        </pc:sldMkLst>
        <pc:spChg chg="mod">
          <ac:chgData name="Hannah Breakstone" userId="17b91a05-f12d-4dbc-9cee-060f4f75e49e" providerId="ADAL" clId="{C9BF791A-41E1-46A2-B2A6-AD5CB824AA46}" dt="2023-07-27T12:41:50.695" v="2179" actId="20577"/>
          <ac:spMkLst>
            <pc:docMk/>
            <pc:sldMk cId="3646684731" sldId="258"/>
            <ac:spMk id="246" creationId="{00000000-0000-0000-0000-000000000000}"/>
          </ac:spMkLst>
        </pc:spChg>
        <pc:spChg chg="mod">
          <ac:chgData name="Hannah Breakstone" userId="17b91a05-f12d-4dbc-9cee-060f4f75e49e" providerId="ADAL" clId="{C9BF791A-41E1-46A2-B2A6-AD5CB824AA46}" dt="2023-07-27T13:43:38.776" v="3580" actId="113"/>
          <ac:spMkLst>
            <pc:docMk/>
            <pc:sldMk cId="3646684731" sldId="258"/>
            <ac:spMk id="247" creationId="{00000000-0000-0000-0000-000000000000}"/>
          </ac:spMkLst>
        </pc:spChg>
        <pc:picChg chg="add del mod">
          <ac:chgData name="Hannah Breakstone" userId="17b91a05-f12d-4dbc-9cee-060f4f75e49e" providerId="ADAL" clId="{C9BF791A-41E1-46A2-B2A6-AD5CB824AA46}" dt="2023-07-27T12:17:47.774" v="128"/>
          <ac:picMkLst>
            <pc:docMk/>
            <pc:sldMk cId="3646684731" sldId="258"/>
            <ac:picMk id="2" creationId="{555BE2C2-D282-0AF5-632C-F2F5C6D388FF}"/>
          </ac:picMkLst>
        </pc:picChg>
      </pc:sldChg>
      <pc:sldChg chg="addSp delSp modSp mod modShow">
        <pc:chgData name="Hannah Breakstone" userId="17b91a05-f12d-4dbc-9cee-060f4f75e49e" providerId="ADAL" clId="{C9BF791A-41E1-46A2-B2A6-AD5CB824AA46}" dt="2023-07-27T13:07:20.419" v="3553" actId="5793"/>
        <pc:sldMkLst>
          <pc:docMk/>
          <pc:sldMk cId="449077845" sldId="259"/>
        </pc:sldMkLst>
        <pc:spChg chg="mod">
          <ac:chgData name="Hannah Breakstone" userId="17b91a05-f12d-4dbc-9cee-060f4f75e49e" providerId="ADAL" clId="{C9BF791A-41E1-46A2-B2A6-AD5CB824AA46}" dt="2023-07-27T12:40:28.860" v="1957" actId="20577"/>
          <ac:spMkLst>
            <pc:docMk/>
            <pc:sldMk cId="449077845" sldId="259"/>
            <ac:spMk id="252" creationId="{00000000-0000-0000-0000-000000000000}"/>
          </ac:spMkLst>
        </pc:spChg>
        <pc:spChg chg="mod">
          <ac:chgData name="Hannah Breakstone" userId="17b91a05-f12d-4dbc-9cee-060f4f75e49e" providerId="ADAL" clId="{C9BF791A-41E1-46A2-B2A6-AD5CB824AA46}" dt="2023-07-27T13:07:20.419" v="3553" actId="5793"/>
          <ac:spMkLst>
            <pc:docMk/>
            <pc:sldMk cId="449077845" sldId="259"/>
            <ac:spMk id="253" creationId="{00000000-0000-0000-0000-000000000000}"/>
          </ac:spMkLst>
        </pc:spChg>
        <pc:picChg chg="add del mod">
          <ac:chgData name="Hannah Breakstone" userId="17b91a05-f12d-4dbc-9cee-060f4f75e49e" providerId="ADAL" clId="{C9BF791A-41E1-46A2-B2A6-AD5CB824AA46}" dt="2023-07-27T12:17:41.868" v="120"/>
          <ac:picMkLst>
            <pc:docMk/>
            <pc:sldMk cId="449077845" sldId="259"/>
            <ac:picMk id="2" creationId="{FDEE2039-0C7D-E4C9-6515-1373DF27464F}"/>
          </ac:picMkLst>
        </pc:picChg>
      </pc:sldChg>
      <pc:sldChg chg="addSp delSp modSp del mod">
        <pc:chgData name="Hannah Breakstone" userId="17b91a05-f12d-4dbc-9cee-060f4f75e49e" providerId="ADAL" clId="{C9BF791A-41E1-46A2-B2A6-AD5CB824AA46}" dt="2023-07-27T13:47:59.327" v="3606" actId="2696"/>
        <pc:sldMkLst>
          <pc:docMk/>
          <pc:sldMk cId="784850551" sldId="260"/>
        </pc:sldMkLst>
        <pc:spChg chg="mod">
          <ac:chgData name="Hannah Breakstone" userId="17b91a05-f12d-4dbc-9cee-060f4f75e49e" providerId="ADAL" clId="{C9BF791A-41E1-46A2-B2A6-AD5CB824AA46}" dt="2023-07-27T12:24:35.952" v="238" actId="20577"/>
          <ac:spMkLst>
            <pc:docMk/>
            <pc:sldMk cId="784850551" sldId="260"/>
            <ac:spMk id="259" creationId="{00000000-0000-0000-0000-000000000000}"/>
          </ac:spMkLst>
        </pc:spChg>
        <pc:spChg chg="mod">
          <ac:chgData name="Hannah Breakstone" userId="17b91a05-f12d-4dbc-9cee-060f4f75e49e" providerId="ADAL" clId="{C9BF791A-41E1-46A2-B2A6-AD5CB824AA46}" dt="2023-07-27T13:08:54.641" v="3571" actId="5793"/>
          <ac:spMkLst>
            <pc:docMk/>
            <pc:sldMk cId="784850551" sldId="260"/>
            <ac:spMk id="260" creationId="{00000000-0000-0000-0000-000000000000}"/>
          </ac:spMkLst>
        </pc:spChg>
        <pc:picChg chg="add del mod">
          <ac:chgData name="Hannah Breakstone" userId="17b91a05-f12d-4dbc-9cee-060f4f75e49e" providerId="ADAL" clId="{C9BF791A-41E1-46A2-B2A6-AD5CB824AA46}" dt="2023-07-27T12:17:38.225" v="117"/>
          <ac:picMkLst>
            <pc:docMk/>
            <pc:sldMk cId="784850551" sldId="260"/>
            <ac:picMk id="2" creationId="{E50D38A1-3CD7-DB0F-0A28-7BAE9906BEEA}"/>
          </ac:picMkLst>
        </pc:picChg>
      </pc:sldChg>
      <pc:sldChg chg="addSp delSp modSp mod">
        <pc:chgData name="Hannah Breakstone" userId="17b91a05-f12d-4dbc-9cee-060f4f75e49e" providerId="ADAL" clId="{C9BF791A-41E1-46A2-B2A6-AD5CB824AA46}" dt="2023-07-27T16:18:03.966" v="5622" actId="20577"/>
        <pc:sldMkLst>
          <pc:docMk/>
          <pc:sldMk cId="406475923" sldId="261"/>
        </pc:sldMkLst>
        <pc:spChg chg="mod">
          <ac:chgData name="Hannah Breakstone" userId="17b91a05-f12d-4dbc-9cee-060f4f75e49e" providerId="ADAL" clId="{C9BF791A-41E1-46A2-B2A6-AD5CB824AA46}" dt="2023-07-27T13:46:07.446" v="3605" actId="1035"/>
          <ac:spMkLst>
            <pc:docMk/>
            <pc:sldMk cId="406475923" sldId="261"/>
            <ac:spMk id="266" creationId="{00000000-0000-0000-0000-000000000000}"/>
          </ac:spMkLst>
        </pc:spChg>
        <pc:spChg chg="mod">
          <ac:chgData name="Hannah Breakstone" userId="17b91a05-f12d-4dbc-9cee-060f4f75e49e" providerId="ADAL" clId="{C9BF791A-41E1-46A2-B2A6-AD5CB824AA46}" dt="2023-07-27T16:18:03.966" v="5622" actId="20577"/>
          <ac:spMkLst>
            <pc:docMk/>
            <pc:sldMk cId="406475923" sldId="261"/>
            <ac:spMk id="267" creationId="{00000000-0000-0000-0000-000000000000}"/>
          </ac:spMkLst>
        </pc:spChg>
        <pc:picChg chg="add del mod">
          <ac:chgData name="Hannah Breakstone" userId="17b91a05-f12d-4dbc-9cee-060f4f75e49e" providerId="ADAL" clId="{C9BF791A-41E1-46A2-B2A6-AD5CB824AA46}" dt="2023-07-27T12:17:37.571" v="116"/>
          <ac:picMkLst>
            <pc:docMk/>
            <pc:sldMk cId="406475923" sldId="261"/>
            <ac:picMk id="2" creationId="{0AA5F2E7-506A-405B-3F2A-BB05F906C7F6}"/>
          </ac:picMkLst>
        </pc:picChg>
      </pc:sldChg>
      <pc:sldChg chg="addSp delSp modSp del">
        <pc:chgData name="Hannah Breakstone" userId="17b91a05-f12d-4dbc-9cee-060f4f75e49e" providerId="ADAL" clId="{C9BF791A-41E1-46A2-B2A6-AD5CB824AA46}" dt="2023-07-27T12:44:53.499" v="2908" actId="2696"/>
        <pc:sldMkLst>
          <pc:docMk/>
          <pc:sldMk cId="2101764513" sldId="262"/>
        </pc:sldMkLst>
        <pc:spChg chg="mod">
          <ac:chgData name="Hannah Breakstone" userId="17b91a05-f12d-4dbc-9cee-060f4f75e49e" providerId="ADAL" clId="{C9BF791A-41E1-46A2-B2A6-AD5CB824AA46}" dt="2023-07-27T12:11:32.971" v="0"/>
          <ac:spMkLst>
            <pc:docMk/>
            <pc:sldMk cId="2101764513" sldId="262"/>
            <ac:spMk id="274" creationId="{00000000-0000-0000-0000-000000000000}"/>
          </ac:spMkLst>
        </pc:spChg>
        <pc:picChg chg="add del mod">
          <ac:chgData name="Hannah Breakstone" userId="17b91a05-f12d-4dbc-9cee-060f4f75e49e" providerId="ADAL" clId="{C9BF791A-41E1-46A2-B2A6-AD5CB824AA46}" dt="2023-07-27T12:17:36.855" v="115"/>
          <ac:picMkLst>
            <pc:docMk/>
            <pc:sldMk cId="2101764513" sldId="262"/>
            <ac:picMk id="2" creationId="{018B5C2F-5DDE-D102-5A4E-1F65A4E5D4C7}"/>
          </ac:picMkLst>
        </pc:picChg>
      </pc:sldChg>
      <pc:sldChg chg="addSp delSp modSp del">
        <pc:chgData name="Hannah Breakstone" userId="17b91a05-f12d-4dbc-9cee-060f4f75e49e" providerId="ADAL" clId="{C9BF791A-41E1-46A2-B2A6-AD5CB824AA46}" dt="2023-07-27T18:58:34.148" v="5626" actId="47"/>
        <pc:sldMkLst>
          <pc:docMk/>
          <pc:sldMk cId="3450778595" sldId="263"/>
        </pc:sldMkLst>
        <pc:spChg chg="mod">
          <ac:chgData name="Hannah Breakstone" userId="17b91a05-f12d-4dbc-9cee-060f4f75e49e" providerId="ADAL" clId="{C9BF791A-41E1-46A2-B2A6-AD5CB824AA46}" dt="2023-07-27T12:11:32.971" v="0"/>
          <ac:spMkLst>
            <pc:docMk/>
            <pc:sldMk cId="3450778595" sldId="263"/>
            <ac:spMk id="280" creationId="{00000000-0000-0000-0000-000000000000}"/>
          </ac:spMkLst>
        </pc:spChg>
        <pc:spChg chg="mod">
          <ac:chgData name="Hannah Breakstone" userId="17b91a05-f12d-4dbc-9cee-060f4f75e49e" providerId="ADAL" clId="{C9BF791A-41E1-46A2-B2A6-AD5CB824AA46}" dt="2023-07-27T12:11:32.971" v="0"/>
          <ac:spMkLst>
            <pc:docMk/>
            <pc:sldMk cId="3450778595" sldId="263"/>
            <ac:spMk id="281" creationId="{00000000-0000-0000-0000-000000000000}"/>
          </ac:spMkLst>
        </pc:spChg>
        <pc:picChg chg="add del mod">
          <ac:chgData name="Hannah Breakstone" userId="17b91a05-f12d-4dbc-9cee-060f4f75e49e" providerId="ADAL" clId="{C9BF791A-41E1-46A2-B2A6-AD5CB824AA46}" dt="2023-07-27T12:17:35.922" v="114"/>
          <ac:picMkLst>
            <pc:docMk/>
            <pc:sldMk cId="3450778595" sldId="263"/>
            <ac:picMk id="2" creationId="{D0496E49-3520-86F7-1021-AA436878F6EF}"/>
          </ac:picMkLst>
        </pc:picChg>
      </pc:sldChg>
      <pc:sldChg chg="addSp delSp modSp mod">
        <pc:chgData name="Hannah Breakstone" userId="17b91a05-f12d-4dbc-9cee-060f4f75e49e" providerId="ADAL" clId="{C9BF791A-41E1-46A2-B2A6-AD5CB824AA46}" dt="2023-07-27T16:21:35.049" v="5623" actId="14734"/>
        <pc:sldMkLst>
          <pc:docMk/>
          <pc:sldMk cId="3134890075" sldId="264"/>
        </pc:sldMkLst>
        <pc:spChg chg="mod">
          <ac:chgData name="Hannah Breakstone" userId="17b91a05-f12d-4dbc-9cee-060f4f75e49e" providerId="ADAL" clId="{C9BF791A-41E1-46A2-B2A6-AD5CB824AA46}" dt="2023-07-27T14:58:48.041" v="4938" actId="207"/>
          <ac:spMkLst>
            <pc:docMk/>
            <pc:sldMk cId="3134890075" sldId="264"/>
            <ac:spMk id="288" creationId="{00000000-0000-0000-0000-000000000000}"/>
          </ac:spMkLst>
        </pc:spChg>
        <pc:graphicFrameChg chg="mod modGraphic">
          <ac:chgData name="Hannah Breakstone" userId="17b91a05-f12d-4dbc-9cee-060f4f75e49e" providerId="ADAL" clId="{C9BF791A-41E1-46A2-B2A6-AD5CB824AA46}" dt="2023-07-27T16:21:35.049" v="5623" actId="14734"/>
          <ac:graphicFrameMkLst>
            <pc:docMk/>
            <pc:sldMk cId="3134890075" sldId="264"/>
            <ac:graphicFrameMk id="2" creationId="{00000000-0000-0000-0000-000000000000}"/>
          </ac:graphicFrameMkLst>
        </pc:graphicFrameChg>
        <pc:picChg chg="add del mod">
          <ac:chgData name="Hannah Breakstone" userId="17b91a05-f12d-4dbc-9cee-060f4f75e49e" providerId="ADAL" clId="{C9BF791A-41E1-46A2-B2A6-AD5CB824AA46}" dt="2023-07-27T12:17:35.383" v="113"/>
          <ac:picMkLst>
            <pc:docMk/>
            <pc:sldMk cId="3134890075" sldId="264"/>
            <ac:picMk id="3" creationId="{74DBEF92-FD75-5791-FFE5-072BDD5DABBE}"/>
          </ac:picMkLst>
        </pc:picChg>
      </pc:sldChg>
      <pc:sldChg chg="modSp mod ord">
        <pc:chgData name="Hannah Breakstone" userId="17b91a05-f12d-4dbc-9cee-060f4f75e49e" providerId="ADAL" clId="{C9BF791A-41E1-46A2-B2A6-AD5CB824AA46}" dt="2023-07-27T18:58:21.921" v="5625"/>
        <pc:sldMkLst>
          <pc:docMk/>
          <pc:sldMk cId="1606363438" sldId="266"/>
        </pc:sldMkLst>
        <pc:spChg chg="mod">
          <ac:chgData name="Hannah Breakstone" userId="17b91a05-f12d-4dbc-9cee-060f4f75e49e" providerId="ADAL" clId="{C9BF791A-41E1-46A2-B2A6-AD5CB824AA46}" dt="2023-07-27T15:08:07.061" v="5521" actId="403"/>
          <ac:spMkLst>
            <pc:docMk/>
            <pc:sldMk cId="1606363438" sldId="266"/>
            <ac:spMk id="301" creationId="{00000000-0000-0000-0000-000000000000}"/>
          </ac:spMkLst>
        </pc:spChg>
      </pc:sldChg>
      <pc:sldChg chg="modSp">
        <pc:chgData name="Hannah Breakstone" userId="17b91a05-f12d-4dbc-9cee-060f4f75e49e" providerId="ADAL" clId="{C9BF791A-41E1-46A2-B2A6-AD5CB824AA46}" dt="2023-07-27T12:11:32.971" v="0"/>
        <pc:sldMkLst>
          <pc:docMk/>
          <pc:sldMk cId="555653761" sldId="269"/>
        </pc:sldMkLst>
        <pc:spChg chg="mod">
          <ac:chgData name="Hannah Breakstone" userId="17b91a05-f12d-4dbc-9cee-060f4f75e49e" providerId="ADAL" clId="{C9BF791A-41E1-46A2-B2A6-AD5CB824AA46}" dt="2023-07-27T12:11:32.971" v="0"/>
          <ac:spMkLst>
            <pc:docMk/>
            <pc:sldMk cId="555653761" sldId="269"/>
            <ac:spMk id="2" creationId="{00000000-0000-0000-0000-000000000000}"/>
          </ac:spMkLst>
        </pc:spChg>
        <pc:spChg chg="mod">
          <ac:chgData name="Hannah Breakstone" userId="17b91a05-f12d-4dbc-9cee-060f4f75e49e" providerId="ADAL" clId="{C9BF791A-41E1-46A2-B2A6-AD5CB824AA46}" dt="2023-07-27T12:11:32.971" v="0"/>
          <ac:spMkLst>
            <pc:docMk/>
            <pc:sldMk cId="555653761" sldId="269"/>
            <ac:spMk id="3" creationId="{00000000-0000-0000-0000-000000000000}"/>
          </ac:spMkLst>
        </pc:spChg>
      </pc:sldChg>
      <pc:sldChg chg="modSp mod">
        <pc:chgData name="Hannah Breakstone" userId="17b91a05-f12d-4dbc-9cee-060f4f75e49e" providerId="ADAL" clId="{C9BF791A-41E1-46A2-B2A6-AD5CB824AA46}" dt="2023-07-27T15:09:36.117" v="5619" actId="20577"/>
        <pc:sldMkLst>
          <pc:docMk/>
          <pc:sldMk cId="1530776788" sldId="270"/>
        </pc:sldMkLst>
        <pc:spChg chg="mod">
          <ac:chgData name="Hannah Breakstone" userId="17b91a05-f12d-4dbc-9cee-060f4f75e49e" providerId="ADAL" clId="{C9BF791A-41E1-46A2-B2A6-AD5CB824AA46}" dt="2023-07-27T12:11:32.971" v="0"/>
          <ac:spMkLst>
            <pc:docMk/>
            <pc:sldMk cId="1530776788" sldId="270"/>
            <ac:spMk id="2" creationId="{00000000-0000-0000-0000-000000000000}"/>
          </ac:spMkLst>
        </pc:spChg>
        <pc:spChg chg="mod">
          <ac:chgData name="Hannah Breakstone" userId="17b91a05-f12d-4dbc-9cee-060f4f75e49e" providerId="ADAL" clId="{C9BF791A-41E1-46A2-B2A6-AD5CB824AA46}" dt="2023-07-27T15:09:36.117" v="5619" actId="20577"/>
          <ac:spMkLst>
            <pc:docMk/>
            <pc:sldMk cId="1530776788" sldId="270"/>
            <ac:spMk id="3" creationId="{00000000-0000-0000-0000-000000000000}"/>
          </ac:spMkLst>
        </pc:spChg>
      </pc:sldChg>
      <pc:sldChg chg="modSp">
        <pc:chgData name="Hannah Breakstone" userId="17b91a05-f12d-4dbc-9cee-060f4f75e49e" providerId="ADAL" clId="{C9BF791A-41E1-46A2-B2A6-AD5CB824AA46}" dt="2023-07-27T12:11:32.971" v="0"/>
        <pc:sldMkLst>
          <pc:docMk/>
          <pc:sldMk cId="673476548" sldId="272"/>
        </pc:sldMkLst>
        <pc:spChg chg="mod">
          <ac:chgData name="Hannah Breakstone" userId="17b91a05-f12d-4dbc-9cee-060f4f75e49e" providerId="ADAL" clId="{C9BF791A-41E1-46A2-B2A6-AD5CB824AA46}" dt="2023-07-27T12:11:32.971" v="0"/>
          <ac:spMkLst>
            <pc:docMk/>
            <pc:sldMk cId="673476548" sldId="272"/>
            <ac:spMk id="2" creationId="{00000000-0000-0000-0000-000000000000}"/>
          </ac:spMkLst>
        </pc:spChg>
        <pc:spChg chg="mod">
          <ac:chgData name="Hannah Breakstone" userId="17b91a05-f12d-4dbc-9cee-060f4f75e49e" providerId="ADAL" clId="{C9BF791A-41E1-46A2-B2A6-AD5CB824AA46}" dt="2023-07-27T12:11:32.971" v="0"/>
          <ac:spMkLst>
            <pc:docMk/>
            <pc:sldMk cId="673476548" sldId="272"/>
            <ac:spMk id="3" creationId="{00000000-0000-0000-0000-000000000000}"/>
          </ac:spMkLst>
        </pc:spChg>
      </pc:sldChg>
      <pc:sldChg chg="modSp add mod">
        <pc:chgData name="Hannah Breakstone" userId="17b91a05-f12d-4dbc-9cee-060f4f75e49e" providerId="ADAL" clId="{C9BF791A-41E1-46A2-B2A6-AD5CB824AA46}" dt="2023-07-27T13:57:23.519" v="4430" actId="1035"/>
        <pc:sldMkLst>
          <pc:docMk/>
          <pc:sldMk cId="174650737" sldId="273"/>
        </pc:sldMkLst>
        <pc:spChg chg="mod">
          <ac:chgData name="Hannah Breakstone" userId="17b91a05-f12d-4dbc-9cee-060f4f75e49e" providerId="ADAL" clId="{C9BF791A-41E1-46A2-B2A6-AD5CB824AA46}" dt="2023-07-27T13:55:27.316" v="4347" actId="20577"/>
          <ac:spMkLst>
            <pc:docMk/>
            <pc:sldMk cId="174650737" sldId="273"/>
            <ac:spMk id="259" creationId="{00000000-0000-0000-0000-000000000000}"/>
          </ac:spMkLst>
        </pc:spChg>
        <pc:spChg chg="mod">
          <ac:chgData name="Hannah Breakstone" userId="17b91a05-f12d-4dbc-9cee-060f4f75e49e" providerId="ADAL" clId="{C9BF791A-41E1-46A2-B2A6-AD5CB824AA46}" dt="2023-07-27T13:57:23.519" v="4430" actId="1035"/>
          <ac:spMkLst>
            <pc:docMk/>
            <pc:sldMk cId="174650737" sldId="273"/>
            <ac:spMk id="260" creationId="{00000000-0000-0000-0000-000000000000}"/>
          </ac:spMkLst>
        </pc:spChg>
      </pc:sldChg>
      <pc:sldChg chg="modSp add mod">
        <pc:chgData name="Hannah Breakstone" userId="17b91a05-f12d-4dbc-9cee-060f4f75e49e" providerId="ADAL" clId="{C9BF791A-41E1-46A2-B2A6-AD5CB824AA46}" dt="2023-07-27T13:43:57.383" v="3582" actId="1076"/>
        <pc:sldMkLst>
          <pc:docMk/>
          <pc:sldMk cId="645999254" sldId="274"/>
        </pc:sldMkLst>
        <pc:spChg chg="mod">
          <ac:chgData name="Hannah Breakstone" userId="17b91a05-f12d-4dbc-9cee-060f4f75e49e" providerId="ADAL" clId="{C9BF791A-41E1-46A2-B2A6-AD5CB824AA46}" dt="2023-07-27T12:48:27.124" v="3173" actId="14100"/>
          <ac:spMkLst>
            <pc:docMk/>
            <pc:sldMk cId="645999254" sldId="274"/>
            <ac:spMk id="252" creationId="{00000000-0000-0000-0000-000000000000}"/>
          </ac:spMkLst>
        </pc:spChg>
        <pc:spChg chg="mod">
          <ac:chgData name="Hannah Breakstone" userId="17b91a05-f12d-4dbc-9cee-060f4f75e49e" providerId="ADAL" clId="{C9BF791A-41E1-46A2-B2A6-AD5CB824AA46}" dt="2023-07-27T13:43:57.383" v="3582" actId="1076"/>
          <ac:spMkLst>
            <pc:docMk/>
            <pc:sldMk cId="645999254" sldId="274"/>
            <ac:spMk id="253" creationId="{00000000-0000-0000-0000-000000000000}"/>
          </ac:spMkLst>
        </pc:spChg>
      </pc:sldChg>
      <pc:sldChg chg="add del">
        <pc:chgData name="Hannah Breakstone" userId="17b91a05-f12d-4dbc-9cee-060f4f75e49e" providerId="ADAL" clId="{C9BF791A-41E1-46A2-B2A6-AD5CB824AA46}" dt="2023-07-27T12:44:49.573" v="2907" actId="2890"/>
        <pc:sldMkLst>
          <pc:docMk/>
          <pc:sldMk cId="3012866568" sldId="274"/>
        </pc:sldMkLst>
      </pc:sldChg>
      <pc:sldChg chg="modSp add mod">
        <pc:chgData name="Hannah Breakstone" userId="17b91a05-f12d-4dbc-9cee-060f4f75e49e" providerId="ADAL" clId="{C9BF791A-41E1-46A2-B2A6-AD5CB824AA46}" dt="2023-07-27T14:00:57.670" v="4813" actId="313"/>
        <pc:sldMkLst>
          <pc:docMk/>
          <pc:sldMk cId="328912050" sldId="275"/>
        </pc:sldMkLst>
        <pc:spChg chg="mod">
          <ac:chgData name="Hannah Breakstone" userId="17b91a05-f12d-4dbc-9cee-060f4f75e49e" providerId="ADAL" clId="{C9BF791A-41E1-46A2-B2A6-AD5CB824AA46}" dt="2023-07-27T13:58:36.275" v="4461" actId="20577"/>
          <ac:spMkLst>
            <pc:docMk/>
            <pc:sldMk cId="328912050" sldId="275"/>
            <ac:spMk id="259" creationId="{00000000-0000-0000-0000-000000000000}"/>
          </ac:spMkLst>
        </pc:spChg>
        <pc:spChg chg="mod">
          <ac:chgData name="Hannah Breakstone" userId="17b91a05-f12d-4dbc-9cee-060f4f75e49e" providerId="ADAL" clId="{C9BF791A-41E1-46A2-B2A6-AD5CB824AA46}" dt="2023-07-27T14:00:57.670" v="4813" actId="313"/>
          <ac:spMkLst>
            <pc:docMk/>
            <pc:sldMk cId="328912050" sldId="275"/>
            <ac:spMk id="260" creationId="{00000000-0000-0000-0000-000000000000}"/>
          </ac:spMkLst>
        </pc:spChg>
      </pc:sldChg>
    </pc:docChg>
  </pc:docChgLst>
  <pc:docChgLst>
    <pc:chgData name="Hannah Breakstone" userId="17b91a05-f12d-4dbc-9cee-060f4f75e49e" providerId="ADAL" clId="{503A1139-5D92-470F-A4EC-26DB60140EB1}"/>
    <pc:docChg chg="undo custSel addSld delSld modSld sldOrd">
      <pc:chgData name="Hannah Breakstone" userId="17b91a05-f12d-4dbc-9cee-060f4f75e49e" providerId="ADAL" clId="{503A1139-5D92-470F-A4EC-26DB60140EB1}" dt="2024-08-08T14:28:25.657" v="677" actId="114"/>
      <pc:docMkLst>
        <pc:docMk/>
      </pc:docMkLst>
      <pc:sldChg chg="addSp modSp mod setBg">
        <pc:chgData name="Hannah Breakstone" userId="17b91a05-f12d-4dbc-9cee-060f4f75e49e" providerId="ADAL" clId="{503A1139-5D92-470F-A4EC-26DB60140EB1}" dt="2024-07-30T22:39:15.834" v="484" actId="20577"/>
        <pc:sldMkLst>
          <pc:docMk/>
          <pc:sldMk cId="359068297" sldId="257"/>
        </pc:sldMkLst>
        <pc:spChg chg="mod">
          <ac:chgData name="Hannah Breakstone" userId="17b91a05-f12d-4dbc-9cee-060f4f75e49e" providerId="ADAL" clId="{503A1139-5D92-470F-A4EC-26DB60140EB1}" dt="2024-07-30T22:39:15.834" v="484" actId="20577"/>
          <ac:spMkLst>
            <pc:docMk/>
            <pc:sldMk cId="359068297" sldId="257"/>
            <ac:spMk id="227" creationId="{00000000-0000-0000-0000-000000000000}"/>
          </ac:spMkLst>
        </pc:spChg>
        <pc:spChg chg="mod">
          <ac:chgData name="Hannah Breakstone" userId="17b91a05-f12d-4dbc-9cee-060f4f75e49e" providerId="ADAL" clId="{503A1139-5D92-470F-A4EC-26DB60140EB1}" dt="2024-07-30T22:05:30.442" v="63" actId="20577"/>
          <ac:spMkLst>
            <pc:docMk/>
            <pc:sldMk cId="359068297" sldId="257"/>
            <ac:spMk id="228" creationId="{00000000-0000-0000-0000-000000000000}"/>
          </ac:spMkLst>
        </pc:spChg>
        <pc:spChg chg="add">
          <ac:chgData name="Hannah Breakstone" userId="17b91a05-f12d-4dbc-9cee-060f4f75e49e" providerId="ADAL" clId="{503A1139-5D92-470F-A4EC-26DB60140EB1}" dt="2024-07-30T21:59:42.592" v="5" actId="26606"/>
          <ac:spMkLst>
            <pc:docMk/>
            <pc:sldMk cId="359068297" sldId="257"/>
            <ac:spMk id="233" creationId="{20A96B4E-A981-496A-A7D7-2572F8D4F2EC}"/>
          </ac:spMkLst>
        </pc:spChg>
        <pc:picChg chg="mod">
          <ac:chgData name="Hannah Breakstone" userId="17b91a05-f12d-4dbc-9cee-060f4f75e49e" providerId="ADAL" clId="{503A1139-5D92-470F-A4EC-26DB60140EB1}" dt="2024-07-30T22:01:37.676" v="10" actId="1076"/>
          <ac:picMkLst>
            <pc:docMk/>
            <pc:sldMk cId="359068297" sldId="257"/>
            <ac:picMk id="2" creationId="{68485EC5-511D-EB3B-EDA4-5F0972BEAB0A}"/>
          </ac:picMkLst>
        </pc:picChg>
        <pc:cxnChg chg="add">
          <ac:chgData name="Hannah Breakstone" userId="17b91a05-f12d-4dbc-9cee-060f4f75e49e" providerId="ADAL" clId="{503A1139-5D92-470F-A4EC-26DB60140EB1}" dt="2024-07-30T21:59:42.592" v="5" actId="26606"/>
          <ac:cxnSpMkLst>
            <pc:docMk/>
            <pc:sldMk cId="359068297" sldId="257"/>
            <ac:cxnSpMk id="235" creationId="{D2EC0C29-2EFC-473E-8304-50E0BCA5F482}"/>
          </ac:cxnSpMkLst>
        </pc:cxnChg>
      </pc:sldChg>
      <pc:sldChg chg="addSp delSp modSp mod setBg">
        <pc:chgData name="Hannah Breakstone" userId="17b91a05-f12d-4dbc-9cee-060f4f75e49e" providerId="ADAL" clId="{503A1139-5D92-470F-A4EC-26DB60140EB1}" dt="2024-07-30T22:06:07.033" v="66" actId="26606"/>
        <pc:sldMkLst>
          <pc:docMk/>
          <pc:sldMk cId="3646684731" sldId="258"/>
        </pc:sldMkLst>
        <pc:spChg chg="mod">
          <ac:chgData name="Hannah Breakstone" userId="17b91a05-f12d-4dbc-9cee-060f4f75e49e" providerId="ADAL" clId="{503A1139-5D92-470F-A4EC-26DB60140EB1}" dt="2024-07-30T22:06:07.017" v="65" actId="26606"/>
          <ac:spMkLst>
            <pc:docMk/>
            <pc:sldMk cId="3646684731" sldId="258"/>
            <ac:spMk id="246" creationId="{00000000-0000-0000-0000-000000000000}"/>
          </ac:spMkLst>
        </pc:spChg>
        <pc:spChg chg="add del">
          <ac:chgData name="Hannah Breakstone" userId="17b91a05-f12d-4dbc-9cee-060f4f75e49e" providerId="ADAL" clId="{503A1139-5D92-470F-A4EC-26DB60140EB1}" dt="2024-07-30T22:06:07.033" v="66" actId="26606"/>
          <ac:spMkLst>
            <pc:docMk/>
            <pc:sldMk cId="3646684731" sldId="258"/>
            <ac:spMk id="247" creationId="{00000000-0000-0000-0000-000000000000}"/>
          </ac:spMkLst>
        </pc:spChg>
        <pc:spChg chg="add del">
          <ac:chgData name="Hannah Breakstone" userId="17b91a05-f12d-4dbc-9cee-060f4f75e49e" providerId="ADAL" clId="{503A1139-5D92-470F-A4EC-26DB60140EB1}" dt="2024-07-30T22:06:07.017" v="65" actId="26606"/>
          <ac:spMkLst>
            <pc:docMk/>
            <pc:sldMk cId="3646684731" sldId="258"/>
            <ac:spMk id="253" creationId="{7EB3C453-B485-4F07-841B-918D40331D72}"/>
          </ac:spMkLst>
        </pc:spChg>
        <pc:graphicFrameChg chg="add del">
          <ac:chgData name="Hannah Breakstone" userId="17b91a05-f12d-4dbc-9cee-060f4f75e49e" providerId="ADAL" clId="{503A1139-5D92-470F-A4EC-26DB60140EB1}" dt="2024-07-30T22:06:07.017" v="65" actId="26606"/>
          <ac:graphicFrameMkLst>
            <pc:docMk/>
            <pc:sldMk cId="3646684731" sldId="258"/>
            <ac:graphicFrameMk id="249" creationId="{D6217007-4214-9051-511A-109380CC5A0B}"/>
          </ac:graphicFrameMkLst>
        </pc:graphicFrameChg>
        <pc:graphicFrameChg chg="add">
          <ac:chgData name="Hannah Breakstone" userId="17b91a05-f12d-4dbc-9cee-060f4f75e49e" providerId="ADAL" clId="{503A1139-5D92-470F-A4EC-26DB60140EB1}" dt="2024-07-30T22:06:07.033" v="66" actId="26606"/>
          <ac:graphicFrameMkLst>
            <pc:docMk/>
            <pc:sldMk cId="3646684731" sldId="258"/>
            <ac:graphicFrameMk id="255" creationId="{B84EA315-3C2F-E27C-C01D-C97CF7BBFF49}"/>
          </ac:graphicFrameMkLst>
        </pc:graphicFrameChg>
      </pc:sldChg>
      <pc:sldChg chg="addSp delSp modSp mod setBg">
        <pc:chgData name="Hannah Breakstone" userId="17b91a05-f12d-4dbc-9cee-060f4f75e49e" providerId="ADAL" clId="{503A1139-5D92-470F-A4EC-26DB60140EB1}" dt="2024-07-30T22:39:53.282" v="488" actId="255"/>
        <pc:sldMkLst>
          <pc:docMk/>
          <pc:sldMk cId="449077845" sldId="259"/>
        </pc:sldMkLst>
        <pc:spChg chg="mod">
          <ac:chgData name="Hannah Breakstone" userId="17b91a05-f12d-4dbc-9cee-060f4f75e49e" providerId="ADAL" clId="{503A1139-5D92-470F-A4EC-26DB60140EB1}" dt="2024-07-30T22:11:00.279" v="111" actId="26606"/>
          <ac:spMkLst>
            <pc:docMk/>
            <pc:sldMk cId="449077845" sldId="259"/>
            <ac:spMk id="252" creationId="{00000000-0000-0000-0000-000000000000}"/>
          </ac:spMkLst>
        </pc:spChg>
        <pc:spChg chg="add del">
          <ac:chgData name="Hannah Breakstone" userId="17b91a05-f12d-4dbc-9cee-060f4f75e49e" providerId="ADAL" clId="{503A1139-5D92-470F-A4EC-26DB60140EB1}" dt="2024-07-30T22:06:26.270" v="69" actId="26606"/>
          <ac:spMkLst>
            <pc:docMk/>
            <pc:sldMk cId="449077845" sldId="259"/>
            <ac:spMk id="253" creationId="{00000000-0000-0000-0000-000000000000}"/>
          </ac:spMkLst>
        </pc:spChg>
        <pc:spChg chg="add del">
          <ac:chgData name="Hannah Breakstone" userId="17b91a05-f12d-4dbc-9cee-060f4f75e49e" providerId="ADAL" clId="{503A1139-5D92-470F-A4EC-26DB60140EB1}" dt="2024-07-30T22:06:26.252" v="68" actId="26606"/>
          <ac:spMkLst>
            <pc:docMk/>
            <pc:sldMk cId="449077845" sldId="259"/>
            <ac:spMk id="259" creationId="{72792EF6-731E-455D-8D11-9405F313A8AA}"/>
          </ac:spMkLst>
        </pc:spChg>
        <pc:spChg chg="add del">
          <ac:chgData name="Hannah Breakstone" userId="17b91a05-f12d-4dbc-9cee-060f4f75e49e" providerId="ADAL" clId="{503A1139-5D92-470F-A4EC-26DB60140EB1}" dt="2024-07-30T22:09:26.420" v="95" actId="26606"/>
          <ac:spMkLst>
            <pc:docMk/>
            <pc:sldMk cId="449077845" sldId="259"/>
            <ac:spMk id="261" creationId="{72792EF6-731E-455D-8D11-9405F313A8AA}"/>
          </ac:spMkLst>
        </pc:spChg>
        <pc:spChg chg="add del">
          <ac:chgData name="Hannah Breakstone" userId="17b91a05-f12d-4dbc-9cee-060f4f75e49e" providerId="ADAL" clId="{503A1139-5D92-470F-A4EC-26DB60140EB1}" dt="2024-07-30T22:09:26.405" v="94" actId="26606"/>
          <ac:spMkLst>
            <pc:docMk/>
            <pc:sldMk cId="449077845" sldId="259"/>
            <ac:spMk id="267" creationId="{72792EF6-731E-455D-8D11-9405F313A8AA}"/>
          </ac:spMkLst>
        </pc:spChg>
        <pc:spChg chg="add del">
          <ac:chgData name="Hannah Breakstone" userId="17b91a05-f12d-4dbc-9cee-060f4f75e49e" providerId="ADAL" clId="{503A1139-5D92-470F-A4EC-26DB60140EB1}" dt="2024-07-30T22:09:26.405" v="94" actId="26606"/>
          <ac:spMkLst>
            <pc:docMk/>
            <pc:sldMk cId="449077845" sldId="259"/>
            <ac:spMk id="269" creationId="{9C58A6BE-CB79-4903-90C4-7BEAB2D9E86E}"/>
          </ac:spMkLst>
        </pc:spChg>
        <pc:spChg chg="add del">
          <ac:chgData name="Hannah Breakstone" userId="17b91a05-f12d-4dbc-9cee-060f4f75e49e" providerId="ADAL" clId="{503A1139-5D92-470F-A4EC-26DB60140EB1}" dt="2024-07-30T22:09:26.405" v="94" actId="26606"/>
          <ac:spMkLst>
            <pc:docMk/>
            <pc:sldMk cId="449077845" sldId="259"/>
            <ac:spMk id="271" creationId="{6485D2B1-092E-4A44-B248-52263D283968}"/>
          </ac:spMkLst>
        </pc:spChg>
        <pc:spChg chg="add del">
          <ac:chgData name="Hannah Breakstone" userId="17b91a05-f12d-4dbc-9cee-060f4f75e49e" providerId="ADAL" clId="{503A1139-5D92-470F-A4EC-26DB60140EB1}" dt="2024-07-30T22:11:00.279" v="111" actId="26606"/>
          <ac:spMkLst>
            <pc:docMk/>
            <pc:sldMk cId="449077845" sldId="259"/>
            <ac:spMk id="273" creationId="{72792EF6-731E-455D-8D11-9405F313A8AA}"/>
          </ac:spMkLst>
        </pc:spChg>
        <pc:spChg chg="add del">
          <ac:chgData name="Hannah Breakstone" userId="17b91a05-f12d-4dbc-9cee-060f4f75e49e" providerId="ADAL" clId="{503A1139-5D92-470F-A4EC-26DB60140EB1}" dt="2024-07-30T22:10:31.374" v="102" actId="26606"/>
          <ac:spMkLst>
            <pc:docMk/>
            <pc:sldMk cId="449077845" sldId="259"/>
            <ac:spMk id="278" creationId="{72792EF6-731E-455D-8D11-9405F313A8AA}"/>
          </ac:spMkLst>
        </pc:spChg>
        <pc:spChg chg="add del">
          <ac:chgData name="Hannah Breakstone" userId="17b91a05-f12d-4dbc-9cee-060f4f75e49e" providerId="ADAL" clId="{503A1139-5D92-470F-A4EC-26DB60140EB1}" dt="2024-07-30T22:10:33.662" v="104" actId="26606"/>
          <ac:spMkLst>
            <pc:docMk/>
            <pc:sldMk cId="449077845" sldId="259"/>
            <ac:spMk id="280" creationId="{72792EF6-731E-455D-8D11-9405F313A8AA}"/>
          </ac:spMkLst>
        </pc:spChg>
        <pc:spChg chg="add del">
          <ac:chgData name="Hannah Breakstone" userId="17b91a05-f12d-4dbc-9cee-060f4f75e49e" providerId="ADAL" clId="{503A1139-5D92-470F-A4EC-26DB60140EB1}" dt="2024-07-30T22:10:50.691" v="106" actId="26606"/>
          <ac:spMkLst>
            <pc:docMk/>
            <pc:sldMk cId="449077845" sldId="259"/>
            <ac:spMk id="282" creationId="{72792EF6-731E-455D-8D11-9405F313A8AA}"/>
          </ac:spMkLst>
        </pc:spChg>
        <pc:spChg chg="add del">
          <ac:chgData name="Hannah Breakstone" userId="17b91a05-f12d-4dbc-9cee-060f4f75e49e" providerId="ADAL" clId="{503A1139-5D92-470F-A4EC-26DB60140EB1}" dt="2024-07-30T22:10:56.902" v="108" actId="26606"/>
          <ac:spMkLst>
            <pc:docMk/>
            <pc:sldMk cId="449077845" sldId="259"/>
            <ac:spMk id="284" creationId="{72792EF6-731E-455D-8D11-9405F313A8AA}"/>
          </ac:spMkLst>
        </pc:spChg>
        <pc:spChg chg="add del">
          <ac:chgData name="Hannah Breakstone" userId="17b91a05-f12d-4dbc-9cee-060f4f75e49e" providerId="ADAL" clId="{503A1139-5D92-470F-A4EC-26DB60140EB1}" dt="2024-07-30T22:11:00.219" v="110" actId="26606"/>
          <ac:spMkLst>
            <pc:docMk/>
            <pc:sldMk cId="449077845" sldId="259"/>
            <ac:spMk id="286" creationId="{72792EF6-731E-455D-8D11-9405F313A8AA}"/>
          </ac:spMkLst>
        </pc:spChg>
        <pc:spChg chg="add">
          <ac:chgData name="Hannah Breakstone" userId="17b91a05-f12d-4dbc-9cee-060f4f75e49e" providerId="ADAL" clId="{503A1139-5D92-470F-A4EC-26DB60140EB1}" dt="2024-07-30T22:11:00.279" v="111" actId="26606"/>
          <ac:spMkLst>
            <pc:docMk/>
            <pc:sldMk cId="449077845" sldId="259"/>
            <ac:spMk id="288" creationId="{72792EF6-731E-455D-8D11-9405F313A8AA}"/>
          </ac:spMkLst>
        </pc:spChg>
        <pc:spChg chg="add">
          <ac:chgData name="Hannah Breakstone" userId="17b91a05-f12d-4dbc-9cee-060f4f75e49e" providerId="ADAL" clId="{503A1139-5D92-470F-A4EC-26DB60140EB1}" dt="2024-07-30T22:11:00.279" v="111" actId="26606"/>
          <ac:spMkLst>
            <pc:docMk/>
            <pc:sldMk cId="449077845" sldId="259"/>
            <ac:spMk id="289" creationId="{9C58A6BE-CB79-4903-90C4-7BEAB2D9E86E}"/>
          </ac:spMkLst>
        </pc:spChg>
        <pc:spChg chg="add">
          <ac:chgData name="Hannah Breakstone" userId="17b91a05-f12d-4dbc-9cee-060f4f75e49e" providerId="ADAL" clId="{503A1139-5D92-470F-A4EC-26DB60140EB1}" dt="2024-07-30T22:11:00.279" v="111" actId="26606"/>
          <ac:spMkLst>
            <pc:docMk/>
            <pc:sldMk cId="449077845" sldId="259"/>
            <ac:spMk id="290" creationId="{6485D2B1-092E-4A44-B248-52263D283968}"/>
          </ac:spMkLst>
        </pc:spChg>
        <pc:graphicFrameChg chg="add del">
          <ac:chgData name="Hannah Breakstone" userId="17b91a05-f12d-4dbc-9cee-060f4f75e49e" providerId="ADAL" clId="{503A1139-5D92-470F-A4EC-26DB60140EB1}" dt="2024-07-30T22:06:26.252" v="68" actId="26606"/>
          <ac:graphicFrameMkLst>
            <pc:docMk/>
            <pc:sldMk cId="449077845" sldId="259"/>
            <ac:graphicFrameMk id="255" creationId="{F7A15FE3-C17A-6989-5E23-B0D8F86899C4}"/>
          </ac:graphicFrameMkLst>
        </pc:graphicFrameChg>
        <pc:graphicFrameChg chg="add mod modGraphic">
          <ac:chgData name="Hannah Breakstone" userId="17b91a05-f12d-4dbc-9cee-060f4f75e49e" providerId="ADAL" clId="{503A1139-5D92-470F-A4EC-26DB60140EB1}" dt="2024-07-30T22:39:53.282" v="488" actId="255"/>
          <ac:graphicFrameMkLst>
            <pc:docMk/>
            <pc:sldMk cId="449077845" sldId="259"/>
            <ac:graphicFrameMk id="262" creationId="{EE8189EF-8766-968F-0C07-4C44A92C8B7A}"/>
          </ac:graphicFrameMkLst>
        </pc:graphicFrameChg>
      </pc:sldChg>
      <pc:sldChg chg="addSp delSp modSp mod setBg">
        <pc:chgData name="Hannah Breakstone" userId="17b91a05-f12d-4dbc-9cee-060f4f75e49e" providerId="ADAL" clId="{503A1139-5D92-470F-A4EC-26DB60140EB1}" dt="2024-08-08T14:25:37.440" v="647" actId="20577"/>
        <pc:sldMkLst>
          <pc:docMk/>
          <pc:sldMk cId="406475923" sldId="261"/>
        </pc:sldMkLst>
        <pc:spChg chg="mod">
          <ac:chgData name="Hannah Breakstone" userId="17b91a05-f12d-4dbc-9cee-060f4f75e49e" providerId="ADAL" clId="{503A1139-5D92-470F-A4EC-26DB60140EB1}" dt="2024-08-08T14:23:50.927" v="608" actId="26606"/>
          <ac:spMkLst>
            <pc:docMk/>
            <pc:sldMk cId="406475923" sldId="261"/>
            <ac:spMk id="266" creationId="{00000000-0000-0000-0000-000000000000}"/>
          </ac:spMkLst>
        </pc:spChg>
        <pc:spChg chg="add del mod">
          <ac:chgData name="Hannah Breakstone" userId="17b91a05-f12d-4dbc-9cee-060f4f75e49e" providerId="ADAL" clId="{503A1139-5D92-470F-A4EC-26DB60140EB1}" dt="2024-08-08T14:23:50.927" v="608" actId="26606"/>
          <ac:spMkLst>
            <pc:docMk/>
            <pc:sldMk cId="406475923" sldId="261"/>
            <ac:spMk id="267" creationId="{00000000-0000-0000-0000-000000000000}"/>
          </ac:spMkLst>
        </pc:spChg>
        <pc:spChg chg="add del">
          <ac:chgData name="Hannah Breakstone" userId="17b91a05-f12d-4dbc-9cee-060f4f75e49e" providerId="ADAL" clId="{503A1139-5D92-470F-A4EC-26DB60140EB1}" dt="2024-08-08T14:23:50.927" v="608" actId="26606"/>
          <ac:spMkLst>
            <pc:docMk/>
            <pc:sldMk cId="406475923" sldId="261"/>
            <ac:spMk id="272" creationId="{9ECCD743-E5A0-429C-B422-8C02CD222192}"/>
          </ac:spMkLst>
        </pc:spChg>
        <pc:spChg chg="add del">
          <ac:chgData name="Hannah Breakstone" userId="17b91a05-f12d-4dbc-9cee-060f4f75e49e" providerId="ADAL" clId="{503A1139-5D92-470F-A4EC-26DB60140EB1}" dt="2024-08-08T14:23:50.927" v="608" actId="26606"/>
          <ac:spMkLst>
            <pc:docMk/>
            <pc:sldMk cId="406475923" sldId="261"/>
            <ac:spMk id="274" creationId="{BC67B137-15B0-4AF6-94A8-AC00BA8D7BE3}"/>
          </ac:spMkLst>
        </pc:spChg>
        <pc:spChg chg="add del">
          <ac:chgData name="Hannah Breakstone" userId="17b91a05-f12d-4dbc-9cee-060f4f75e49e" providerId="ADAL" clId="{503A1139-5D92-470F-A4EC-26DB60140EB1}" dt="2024-08-08T14:23:50.927" v="608" actId="26606"/>
          <ac:spMkLst>
            <pc:docMk/>
            <pc:sldMk cId="406475923" sldId="261"/>
            <ac:spMk id="276" creationId="{5699F27B-22F2-45E1-BFB8-2B1FF14A955D}"/>
          </ac:spMkLst>
        </pc:spChg>
        <pc:spChg chg="add del">
          <ac:chgData name="Hannah Breakstone" userId="17b91a05-f12d-4dbc-9cee-060f4f75e49e" providerId="ADAL" clId="{503A1139-5D92-470F-A4EC-26DB60140EB1}" dt="2024-08-08T14:23:32.444" v="599" actId="26606"/>
          <ac:spMkLst>
            <pc:docMk/>
            <pc:sldMk cId="406475923" sldId="261"/>
            <ac:spMk id="283" creationId="{9ECCD743-E5A0-429C-B422-8C02CD222192}"/>
          </ac:spMkLst>
        </pc:spChg>
        <pc:spChg chg="add del">
          <ac:chgData name="Hannah Breakstone" userId="17b91a05-f12d-4dbc-9cee-060f4f75e49e" providerId="ADAL" clId="{503A1139-5D92-470F-A4EC-26DB60140EB1}" dt="2024-08-08T14:23:35.742" v="601" actId="26606"/>
          <ac:spMkLst>
            <pc:docMk/>
            <pc:sldMk cId="406475923" sldId="261"/>
            <ac:spMk id="284" creationId="{7EB3C453-B485-4F07-841B-918D40331D72}"/>
          </ac:spMkLst>
        </pc:spChg>
        <pc:spChg chg="add del">
          <ac:chgData name="Hannah Breakstone" userId="17b91a05-f12d-4dbc-9cee-060f4f75e49e" providerId="ADAL" clId="{503A1139-5D92-470F-A4EC-26DB60140EB1}" dt="2024-08-08T14:23:32.444" v="599" actId="26606"/>
          <ac:spMkLst>
            <pc:docMk/>
            <pc:sldMk cId="406475923" sldId="261"/>
            <ac:spMk id="285" creationId="{BC67B137-15B0-4AF6-94A8-AC00BA8D7BE3}"/>
          </ac:spMkLst>
        </pc:spChg>
        <pc:spChg chg="add del">
          <ac:chgData name="Hannah Breakstone" userId="17b91a05-f12d-4dbc-9cee-060f4f75e49e" providerId="ADAL" clId="{503A1139-5D92-470F-A4EC-26DB60140EB1}" dt="2024-08-08T14:23:37.407" v="603" actId="26606"/>
          <ac:spMkLst>
            <pc:docMk/>
            <pc:sldMk cId="406475923" sldId="261"/>
            <ac:spMk id="286" creationId="{26CC7054-0217-4732-982D-B2455559B0DF}"/>
          </ac:spMkLst>
        </pc:spChg>
        <pc:spChg chg="add del">
          <ac:chgData name="Hannah Breakstone" userId="17b91a05-f12d-4dbc-9cee-060f4f75e49e" providerId="ADAL" clId="{503A1139-5D92-470F-A4EC-26DB60140EB1}" dt="2024-08-08T14:23:32.444" v="599" actId="26606"/>
          <ac:spMkLst>
            <pc:docMk/>
            <pc:sldMk cId="406475923" sldId="261"/>
            <ac:spMk id="287" creationId="{5699F27B-22F2-45E1-BFB8-2B1FF14A955D}"/>
          </ac:spMkLst>
        </pc:spChg>
        <pc:spChg chg="add del">
          <ac:chgData name="Hannah Breakstone" userId="17b91a05-f12d-4dbc-9cee-060f4f75e49e" providerId="ADAL" clId="{503A1139-5D92-470F-A4EC-26DB60140EB1}" dt="2024-08-08T14:23:37.407" v="603" actId="26606"/>
          <ac:spMkLst>
            <pc:docMk/>
            <pc:sldMk cId="406475923" sldId="261"/>
            <ac:spMk id="288" creationId="{150F989D-43B9-409C-AB67-55F360424CEA}"/>
          </ac:spMkLst>
        </pc:spChg>
        <pc:spChg chg="add del">
          <ac:chgData name="Hannah Breakstone" userId="17b91a05-f12d-4dbc-9cee-060f4f75e49e" providerId="ADAL" clId="{503A1139-5D92-470F-A4EC-26DB60140EB1}" dt="2024-08-08T14:23:37.407" v="603" actId="26606"/>
          <ac:spMkLst>
            <pc:docMk/>
            <pc:sldMk cId="406475923" sldId="261"/>
            <ac:spMk id="291" creationId="{00000000-0000-0000-0000-000000000000}"/>
          </ac:spMkLst>
        </pc:spChg>
        <pc:spChg chg="add del">
          <ac:chgData name="Hannah Breakstone" userId="17b91a05-f12d-4dbc-9cee-060f4f75e49e" providerId="ADAL" clId="{503A1139-5D92-470F-A4EC-26DB60140EB1}" dt="2024-08-08T14:23:44.303" v="605" actId="26606"/>
          <ac:spMkLst>
            <pc:docMk/>
            <pc:sldMk cId="406475923" sldId="261"/>
            <ac:spMk id="293" creationId="{9ECCD743-E5A0-429C-B422-8C02CD222192}"/>
          </ac:spMkLst>
        </pc:spChg>
        <pc:spChg chg="add del">
          <ac:chgData name="Hannah Breakstone" userId="17b91a05-f12d-4dbc-9cee-060f4f75e49e" providerId="ADAL" clId="{503A1139-5D92-470F-A4EC-26DB60140EB1}" dt="2024-08-08T14:23:44.303" v="605" actId="26606"/>
          <ac:spMkLst>
            <pc:docMk/>
            <pc:sldMk cId="406475923" sldId="261"/>
            <ac:spMk id="294" creationId="{BC67B137-15B0-4AF6-94A8-AC00BA8D7BE3}"/>
          </ac:spMkLst>
        </pc:spChg>
        <pc:spChg chg="add del">
          <ac:chgData name="Hannah Breakstone" userId="17b91a05-f12d-4dbc-9cee-060f4f75e49e" providerId="ADAL" clId="{503A1139-5D92-470F-A4EC-26DB60140EB1}" dt="2024-08-08T14:23:44.303" v="605" actId="26606"/>
          <ac:spMkLst>
            <pc:docMk/>
            <pc:sldMk cId="406475923" sldId="261"/>
            <ac:spMk id="295" creationId="{5699F27B-22F2-45E1-BFB8-2B1FF14A955D}"/>
          </ac:spMkLst>
        </pc:spChg>
        <pc:spChg chg="add del">
          <ac:chgData name="Hannah Breakstone" userId="17b91a05-f12d-4dbc-9cee-060f4f75e49e" providerId="ADAL" clId="{503A1139-5D92-470F-A4EC-26DB60140EB1}" dt="2024-08-08T14:23:44.303" v="605" actId="26606"/>
          <ac:spMkLst>
            <pc:docMk/>
            <pc:sldMk cId="406475923" sldId="261"/>
            <ac:spMk id="297" creationId="{00000000-0000-0000-0000-000000000000}"/>
          </ac:spMkLst>
        </pc:spChg>
        <pc:spChg chg="add del">
          <ac:chgData name="Hannah Breakstone" userId="17b91a05-f12d-4dbc-9cee-060f4f75e49e" providerId="ADAL" clId="{503A1139-5D92-470F-A4EC-26DB60140EB1}" dt="2024-08-08T14:23:50.922" v="607" actId="26606"/>
          <ac:spMkLst>
            <pc:docMk/>
            <pc:sldMk cId="406475923" sldId="261"/>
            <ac:spMk id="299" creationId="{9ECCD743-E5A0-429C-B422-8C02CD222192}"/>
          </ac:spMkLst>
        </pc:spChg>
        <pc:spChg chg="add del">
          <ac:chgData name="Hannah Breakstone" userId="17b91a05-f12d-4dbc-9cee-060f4f75e49e" providerId="ADAL" clId="{503A1139-5D92-470F-A4EC-26DB60140EB1}" dt="2024-08-08T14:23:50.922" v="607" actId="26606"/>
          <ac:spMkLst>
            <pc:docMk/>
            <pc:sldMk cId="406475923" sldId="261"/>
            <ac:spMk id="300" creationId="{BC67B137-15B0-4AF6-94A8-AC00BA8D7BE3}"/>
          </ac:spMkLst>
        </pc:spChg>
        <pc:spChg chg="add del">
          <ac:chgData name="Hannah Breakstone" userId="17b91a05-f12d-4dbc-9cee-060f4f75e49e" providerId="ADAL" clId="{503A1139-5D92-470F-A4EC-26DB60140EB1}" dt="2024-08-08T14:23:50.922" v="607" actId="26606"/>
          <ac:spMkLst>
            <pc:docMk/>
            <pc:sldMk cId="406475923" sldId="261"/>
            <ac:spMk id="301" creationId="{5699F27B-22F2-45E1-BFB8-2B1FF14A955D}"/>
          </ac:spMkLst>
        </pc:spChg>
        <pc:spChg chg="add">
          <ac:chgData name="Hannah Breakstone" userId="17b91a05-f12d-4dbc-9cee-060f4f75e49e" providerId="ADAL" clId="{503A1139-5D92-470F-A4EC-26DB60140EB1}" dt="2024-08-08T14:23:50.927" v="608" actId="26606"/>
          <ac:spMkLst>
            <pc:docMk/>
            <pc:sldMk cId="406475923" sldId="261"/>
            <ac:spMk id="305" creationId="{9ECCD743-E5A0-429C-B422-8C02CD222192}"/>
          </ac:spMkLst>
        </pc:spChg>
        <pc:spChg chg="add">
          <ac:chgData name="Hannah Breakstone" userId="17b91a05-f12d-4dbc-9cee-060f4f75e49e" providerId="ADAL" clId="{503A1139-5D92-470F-A4EC-26DB60140EB1}" dt="2024-08-08T14:23:50.927" v="608" actId="26606"/>
          <ac:spMkLst>
            <pc:docMk/>
            <pc:sldMk cId="406475923" sldId="261"/>
            <ac:spMk id="306" creationId="{06D374F3-E6D0-465E-894B-185D4732AF55}"/>
          </ac:spMkLst>
        </pc:spChg>
        <pc:spChg chg="add">
          <ac:chgData name="Hannah Breakstone" userId="17b91a05-f12d-4dbc-9cee-060f4f75e49e" providerId="ADAL" clId="{503A1139-5D92-470F-A4EC-26DB60140EB1}" dt="2024-08-08T14:23:50.927" v="608" actId="26606"/>
          <ac:spMkLst>
            <pc:docMk/>
            <pc:sldMk cId="406475923" sldId="261"/>
            <ac:spMk id="307" creationId="{113F61AC-31A4-4A87-8ABB-079E7EAD4C94}"/>
          </ac:spMkLst>
        </pc:spChg>
        <pc:spChg chg="add">
          <ac:chgData name="Hannah Breakstone" userId="17b91a05-f12d-4dbc-9cee-060f4f75e49e" providerId="ADAL" clId="{503A1139-5D92-470F-A4EC-26DB60140EB1}" dt="2024-08-08T14:23:50.927" v="608" actId="26606"/>
          <ac:spMkLst>
            <pc:docMk/>
            <pc:sldMk cId="406475923" sldId="261"/>
            <ac:spMk id="308" creationId="{2C638E3F-782E-4F34-81DA-01AD5A29EDFA}"/>
          </ac:spMkLst>
        </pc:spChg>
        <pc:spChg chg="add mod">
          <ac:chgData name="Hannah Breakstone" userId="17b91a05-f12d-4dbc-9cee-060f4f75e49e" providerId="ADAL" clId="{503A1139-5D92-470F-A4EC-26DB60140EB1}" dt="2024-08-08T14:25:37.440" v="647" actId="20577"/>
          <ac:spMkLst>
            <pc:docMk/>
            <pc:sldMk cId="406475923" sldId="261"/>
            <ac:spMk id="309" creationId="{00000000-0000-0000-0000-000000000000}"/>
          </ac:spMkLst>
        </pc:spChg>
        <pc:graphicFrameChg chg="add del">
          <ac:chgData name="Hannah Breakstone" userId="17b91a05-f12d-4dbc-9cee-060f4f75e49e" providerId="ADAL" clId="{503A1139-5D92-470F-A4EC-26DB60140EB1}" dt="2024-08-08T14:23:35.742" v="601" actId="26606"/>
          <ac:graphicFrameMkLst>
            <pc:docMk/>
            <pc:sldMk cId="406475923" sldId="261"/>
            <ac:graphicFrameMk id="280" creationId="{E874DC0F-72E3-D5CD-8F76-8A145FF47234}"/>
          </ac:graphicFrameMkLst>
        </pc:graphicFrameChg>
        <pc:graphicFrameChg chg="add del">
          <ac:chgData name="Hannah Breakstone" userId="17b91a05-f12d-4dbc-9cee-060f4f75e49e" providerId="ADAL" clId="{503A1139-5D92-470F-A4EC-26DB60140EB1}" dt="2024-08-08T14:23:50.922" v="607" actId="26606"/>
          <ac:graphicFrameMkLst>
            <pc:docMk/>
            <pc:sldMk cId="406475923" sldId="261"/>
            <ac:graphicFrameMk id="303" creationId="{190F8A12-C07B-C5AC-4904-03CF29959B7B}"/>
          </ac:graphicFrameMkLst>
        </pc:graphicFrameChg>
        <pc:picChg chg="add del">
          <ac:chgData name="Hannah Breakstone" userId="17b91a05-f12d-4dbc-9cee-060f4f75e49e" providerId="ADAL" clId="{503A1139-5D92-470F-A4EC-26DB60140EB1}" dt="2024-08-08T14:23:37.407" v="603" actId="26606"/>
          <ac:picMkLst>
            <pc:docMk/>
            <pc:sldMk cId="406475923" sldId="261"/>
            <ac:picMk id="290" creationId="{47B0C529-12C0-9842-AABD-40C52087662A}"/>
          </ac:picMkLst>
        </pc:picChg>
        <pc:cxnChg chg="add del">
          <ac:chgData name="Hannah Breakstone" userId="17b91a05-f12d-4dbc-9cee-060f4f75e49e" providerId="ADAL" clId="{503A1139-5D92-470F-A4EC-26DB60140EB1}" dt="2024-08-08T14:23:50.927" v="608" actId="26606"/>
          <ac:cxnSpMkLst>
            <pc:docMk/>
            <pc:sldMk cId="406475923" sldId="261"/>
            <ac:cxnSpMk id="278" creationId="{633ABDA7-FF8C-4E26-8C7D-47E0AE54EA20}"/>
          </ac:cxnSpMkLst>
        </pc:cxnChg>
        <pc:cxnChg chg="add del">
          <ac:chgData name="Hannah Breakstone" userId="17b91a05-f12d-4dbc-9cee-060f4f75e49e" providerId="ADAL" clId="{503A1139-5D92-470F-A4EC-26DB60140EB1}" dt="2024-08-08T14:23:32.444" v="599" actId="26606"/>
          <ac:cxnSpMkLst>
            <pc:docMk/>
            <pc:sldMk cId="406475923" sldId="261"/>
            <ac:cxnSpMk id="289" creationId="{633ABDA7-FF8C-4E26-8C7D-47E0AE54EA20}"/>
          </ac:cxnSpMkLst>
        </pc:cxnChg>
        <pc:cxnChg chg="add del">
          <ac:chgData name="Hannah Breakstone" userId="17b91a05-f12d-4dbc-9cee-060f4f75e49e" providerId="ADAL" clId="{503A1139-5D92-470F-A4EC-26DB60140EB1}" dt="2024-08-08T14:23:44.303" v="605" actId="26606"/>
          <ac:cxnSpMkLst>
            <pc:docMk/>
            <pc:sldMk cId="406475923" sldId="261"/>
            <ac:cxnSpMk id="296" creationId="{633ABDA7-FF8C-4E26-8C7D-47E0AE54EA20}"/>
          </ac:cxnSpMkLst>
        </pc:cxnChg>
        <pc:cxnChg chg="add del">
          <ac:chgData name="Hannah Breakstone" userId="17b91a05-f12d-4dbc-9cee-060f4f75e49e" providerId="ADAL" clId="{503A1139-5D92-470F-A4EC-26DB60140EB1}" dt="2024-08-08T14:23:50.922" v="607" actId="26606"/>
          <ac:cxnSpMkLst>
            <pc:docMk/>
            <pc:sldMk cId="406475923" sldId="261"/>
            <ac:cxnSpMk id="302" creationId="{633ABDA7-FF8C-4E26-8C7D-47E0AE54EA20}"/>
          </ac:cxnSpMkLst>
        </pc:cxnChg>
      </pc:sldChg>
      <pc:sldChg chg="modSp del mod">
        <pc:chgData name="Hannah Breakstone" userId="17b91a05-f12d-4dbc-9cee-060f4f75e49e" providerId="ADAL" clId="{503A1139-5D92-470F-A4EC-26DB60140EB1}" dt="2024-07-30T22:29:23.494" v="320" actId="2696"/>
        <pc:sldMkLst>
          <pc:docMk/>
          <pc:sldMk cId="3134890075" sldId="264"/>
        </pc:sldMkLst>
        <pc:spChg chg="mod">
          <ac:chgData name="Hannah Breakstone" userId="17b91a05-f12d-4dbc-9cee-060f4f75e49e" providerId="ADAL" clId="{503A1139-5D92-470F-A4EC-26DB60140EB1}" dt="2024-07-30T22:24:38.015" v="237" actId="1036"/>
          <ac:spMkLst>
            <pc:docMk/>
            <pc:sldMk cId="3134890075" sldId="264"/>
            <ac:spMk id="288" creationId="{00000000-0000-0000-0000-000000000000}"/>
          </ac:spMkLst>
        </pc:spChg>
        <pc:graphicFrameChg chg="mod modGraphic">
          <ac:chgData name="Hannah Breakstone" userId="17b91a05-f12d-4dbc-9cee-060f4f75e49e" providerId="ADAL" clId="{503A1139-5D92-470F-A4EC-26DB60140EB1}" dt="2024-07-30T22:24:38.015" v="237" actId="1036"/>
          <ac:graphicFrameMkLst>
            <pc:docMk/>
            <pc:sldMk cId="3134890075" sldId="264"/>
            <ac:graphicFrameMk id="2" creationId="{00000000-0000-0000-0000-000000000000}"/>
          </ac:graphicFrameMkLst>
        </pc:graphicFrameChg>
      </pc:sldChg>
      <pc:sldChg chg="addSp delSp modSp add mod setBg delDesignElem">
        <pc:chgData name="Hannah Breakstone" userId="17b91a05-f12d-4dbc-9cee-060f4f75e49e" providerId="ADAL" clId="{503A1139-5D92-470F-A4EC-26DB60140EB1}" dt="2024-08-01T22:52:07.583" v="496" actId="255"/>
        <pc:sldMkLst>
          <pc:docMk/>
          <pc:sldMk cId="1347784301" sldId="265"/>
        </pc:sldMkLst>
        <pc:spChg chg="mod">
          <ac:chgData name="Hannah Breakstone" userId="17b91a05-f12d-4dbc-9cee-060f4f75e49e" providerId="ADAL" clId="{503A1139-5D92-470F-A4EC-26DB60140EB1}" dt="2024-08-01T22:52:07.583" v="496" actId="255"/>
          <ac:spMkLst>
            <pc:docMk/>
            <pc:sldMk cId="1347784301" sldId="265"/>
            <ac:spMk id="3" creationId="{FAC46D50-8CB5-2129-F171-E9C2167922DD}"/>
          </ac:spMkLst>
        </pc:spChg>
        <pc:spChg chg="add">
          <ac:chgData name="Hannah Breakstone" userId="17b91a05-f12d-4dbc-9cee-060f4f75e49e" providerId="ADAL" clId="{503A1139-5D92-470F-A4EC-26DB60140EB1}" dt="2024-08-01T22:51:54.455" v="493" actId="26606"/>
          <ac:spMkLst>
            <pc:docMk/>
            <pc:sldMk cId="1347784301" sldId="265"/>
            <ac:spMk id="5" creationId="{06D374F3-E6D0-465E-894B-185D4732AF55}"/>
          </ac:spMkLst>
        </pc:spChg>
        <pc:spChg chg="add">
          <ac:chgData name="Hannah Breakstone" userId="17b91a05-f12d-4dbc-9cee-060f4f75e49e" providerId="ADAL" clId="{503A1139-5D92-470F-A4EC-26DB60140EB1}" dt="2024-08-01T22:51:54.455" v="493" actId="26606"/>
          <ac:spMkLst>
            <pc:docMk/>
            <pc:sldMk cId="1347784301" sldId="265"/>
            <ac:spMk id="6" creationId="{113F61AC-31A4-4A87-8ABB-079E7EAD4C94}"/>
          </ac:spMkLst>
        </pc:spChg>
        <pc:spChg chg="add">
          <ac:chgData name="Hannah Breakstone" userId="17b91a05-f12d-4dbc-9cee-060f4f75e49e" providerId="ADAL" clId="{503A1139-5D92-470F-A4EC-26DB60140EB1}" dt="2024-08-01T22:51:54.455" v="493" actId="26606"/>
          <ac:spMkLst>
            <pc:docMk/>
            <pc:sldMk cId="1347784301" sldId="265"/>
            <ac:spMk id="7" creationId="{2C638E3F-782E-4F34-81DA-01AD5A29EDFA}"/>
          </ac:spMkLst>
        </pc:spChg>
        <pc:spChg chg="del">
          <ac:chgData name="Hannah Breakstone" userId="17b91a05-f12d-4dbc-9cee-060f4f75e49e" providerId="ADAL" clId="{503A1139-5D92-470F-A4EC-26DB60140EB1}" dt="2024-08-01T22:51:33.903" v="492"/>
          <ac:spMkLst>
            <pc:docMk/>
            <pc:sldMk cId="1347784301" sldId="265"/>
            <ac:spMk id="8" creationId="{06D374F3-E6D0-465E-894B-185D4732AF55}"/>
          </ac:spMkLst>
        </pc:spChg>
        <pc:spChg chg="del">
          <ac:chgData name="Hannah Breakstone" userId="17b91a05-f12d-4dbc-9cee-060f4f75e49e" providerId="ADAL" clId="{503A1139-5D92-470F-A4EC-26DB60140EB1}" dt="2024-08-01T22:51:33.903" v="492"/>
          <ac:spMkLst>
            <pc:docMk/>
            <pc:sldMk cId="1347784301" sldId="265"/>
            <ac:spMk id="10" creationId="{113F61AC-31A4-4A87-8ABB-079E7EAD4C94}"/>
          </ac:spMkLst>
        </pc:spChg>
        <pc:spChg chg="del">
          <ac:chgData name="Hannah Breakstone" userId="17b91a05-f12d-4dbc-9cee-060f4f75e49e" providerId="ADAL" clId="{503A1139-5D92-470F-A4EC-26DB60140EB1}" dt="2024-08-01T22:51:33.903" v="492"/>
          <ac:spMkLst>
            <pc:docMk/>
            <pc:sldMk cId="1347784301" sldId="265"/>
            <ac:spMk id="12" creationId="{2C638E3F-782E-4F34-81DA-01AD5A29EDFA}"/>
          </ac:spMkLst>
        </pc:spChg>
      </pc:sldChg>
      <pc:sldChg chg="addSp delSp modSp mod">
        <pc:chgData name="Hannah Breakstone" userId="17b91a05-f12d-4dbc-9cee-060f4f75e49e" providerId="ADAL" clId="{503A1139-5D92-470F-A4EC-26DB60140EB1}" dt="2024-07-30T22:16:23.931" v="220" actId="20577"/>
        <pc:sldMkLst>
          <pc:docMk/>
          <pc:sldMk cId="1606363438" sldId="266"/>
        </pc:sldMkLst>
        <pc:spChg chg="del">
          <ac:chgData name="Hannah Breakstone" userId="17b91a05-f12d-4dbc-9cee-060f4f75e49e" providerId="ADAL" clId="{503A1139-5D92-470F-A4EC-26DB60140EB1}" dt="2024-07-30T22:16:00.546" v="212" actId="26606"/>
          <ac:spMkLst>
            <pc:docMk/>
            <pc:sldMk cId="1606363438" sldId="266"/>
            <ac:spMk id="301" creationId="{00000000-0000-0000-0000-000000000000}"/>
          </ac:spMkLst>
        </pc:spChg>
        <pc:graphicFrameChg chg="add mod">
          <ac:chgData name="Hannah Breakstone" userId="17b91a05-f12d-4dbc-9cee-060f4f75e49e" providerId="ADAL" clId="{503A1139-5D92-470F-A4EC-26DB60140EB1}" dt="2024-07-30T22:16:23.931" v="220" actId="20577"/>
          <ac:graphicFrameMkLst>
            <pc:docMk/>
            <pc:sldMk cId="1606363438" sldId="266"/>
            <ac:graphicFrameMk id="303" creationId="{7E08EA2C-B4D9-F977-B1A9-09C1F465CAF2}"/>
          </ac:graphicFrameMkLst>
        </pc:graphicFrameChg>
      </pc:sldChg>
      <pc:sldChg chg="addSp delSp modSp mod setBg">
        <pc:chgData name="Hannah Breakstone" userId="17b91a05-f12d-4dbc-9cee-060f4f75e49e" providerId="ADAL" clId="{503A1139-5D92-470F-A4EC-26DB60140EB1}" dt="2024-07-30T22:29:58.222" v="327" actId="26606"/>
        <pc:sldMkLst>
          <pc:docMk/>
          <pc:sldMk cId="555653761" sldId="269"/>
        </pc:sldMkLst>
        <pc:spChg chg="mod">
          <ac:chgData name="Hannah Breakstone" userId="17b91a05-f12d-4dbc-9cee-060f4f75e49e" providerId="ADAL" clId="{503A1139-5D92-470F-A4EC-26DB60140EB1}" dt="2024-07-30T22:29:58.222" v="327" actId="26606"/>
          <ac:spMkLst>
            <pc:docMk/>
            <pc:sldMk cId="555653761" sldId="269"/>
            <ac:spMk id="2" creationId="{00000000-0000-0000-0000-000000000000}"/>
          </ac:spMkLst>
        </pc:spChg>
        <pc:spChg chg="del mod">
          <ac:chgData name="Hannah Breakstone" userId="17b91a05-f12d-4dbc-9cee-060f4f75e49e" providerId="ADAL" clId="{503A1139-5D92-470F-A4EC-26DB60140EB1}" dt="2024-07-30T22:29:46.261" v="324" actId="478"/>
          <ac:spMkLst>
            <pc:docMk/>
            <pc:sldMk cId="555653761" sldId="269"/>
            <ac:spMk id="3" creationId="{00000000-0000-0000-0000-000000000000}"/>
          </ac:spMkLst>
        </pc:spChg>
        <pc:spChg chg="add del">
          <ac:chgData name="Hannah Breakstone" userId="17b91a05-f12d-4dbc-9cee-060f4f75e49e" providerId="ADAL" clId="{503A1139-5D92-470F-A4EC-26DB60140EB1}" dt="2024-07-30T22:29:36.200" v="322" actId="26606"/>
          <ac:spMkLst>
            <pc:docMk/>
            <pc:sldMk cId="555653761" sldId="269"/>
            <ac:spMk id="8" creationId="{E01631EF-15E1-48EF-9924-09DC488BDE68}"/>
          </ac:spMkLst>
        </pc:spChg>
        <pc:spChg chg="add del">
          <ac:chgData name="Hannah Breakstone" userId="17b91a05-f12d-4dbc-9cee-060f4f75e49e" providerId="ADAL" clId="{503A1139-5D92-470F-A4EC-26DB60140EB1}" dt="2024-07-30T22:29:36.200" v="322" actId="26606"/>
          <ac:spMkLst>
            <pc:docMk/>
            <pc:sldMk cId="555653761" sldId="269"/>
            <ac:spMk id="10" creationId="{F324104A-EE89-4314-9D93-42AD782927C4}"/>
          </ac:spMkLst>
        </pc:spChg>
        <pc:spChg chg="add del">
          <ac:chgData name="Hannah Breakstone" userId="17b91a05-f12d-4dbc-9cee-060f4f75e49e" providerId="ADAL" clId="{503A1139-5D92-470F-A4EC-26DB60140EB1}" dt="2024-07-30T22:29:58.207" v="326" actId="26606"/>
          <ac:spMkLst>
            <pc:docMk/>
            <pc:sldMk cId="555653761" sldId="269"/>
            <ac:spMk id="17" creationId="{20A96B4E-A981-496A-A7D7-2572F8D4F2EC}"/>
          </ac:spMkLst>
        </pc:spChg>
        <pc:spChg chg="add">
          <ac:chgData name="Hannah Breakstone" userId="17b91a05-f12d-4dbc-9cee-060f4f75e49e" providerId="ADAL" clId="{503A1139-5D92-470F-A4EC-26DB60140EB1}" dt="2024-07-30T22:29:58.222" v="327" actId="26606"/>
          <ac:spMkLst>
            <pc:docMk/>
            <pc:sldMk cId="555653761" sldId="269"/>
            <ac:spMk id="22" creationId="{3DB2D498-AF35-4076-8C00-0D4FF10BF3FE}"/>
          </ac:spMkLst>
        </pc:spChg>
        <pc:spChg chg="add">
          <ac:chgData name="Hannah Breakstone" userId="17b91a05-f12d-4dbc-9cee-060f4f75e49e" providerId="ADAL" clId="{503A1139-5D92-470F-A4EC-26DB60140EB1}" dt="2024-07-30T22:29:58.222" v="327" actId="26606"/>
          <ac:spMkLst>
            <pc:docMk/>
            <pc:sldMk cId="555653761" sldId="269"/>
            <ac:spMk id="23" creationId="{4F76277E-2F78-40FA-A0BA-BD66E008B58D}"/>
          </ac:spMkLst>
        </pc:spChg>
        <pc:picChg chg="add mod">
          <ac:chgData name="Hannah Breakstone" userId="17b91a05-f12d-4dbc-9cee-060f4f75e49e" providerId="ADAL" clId="{503A1139-5D92-470F-A4EC-26DB60140EB1}" dt="2024-07-30T22:29:58.222" v="327" actId="26606"/>
          <ac:picMkLst>
            <pc:docMk/>
            <pc:sldMk cId="555653761" sldId="269"/>
            <ac:picMk id="7" creationId="{A2E52A18-E848-FA0E-7C59-EA099C1D10D6}"/>
          </ac:picMkLst>
        </pc:picChg>
        <pc:cxnChg chg="add del">
          <ac:chgData name="Hannah Breakstone" userId="17b91a05-f12d-4dbc-9cee-060f4f75e49e" providerId="ADAL" clId="{503A1139-5D92-470F-A4EC-26DB60140EB1}" dt="2024-07-30T22:29:58.222" v="327" actId="26606"/>
          <ac:cxnSpMkLst>
            <pc:docMk/>
            <pc:sldMk cId="555653761" sldId="269"/>
            <ac:cxnSpMk id="12" creationId="{669E4746-AC6B-49B0-9D02-1B2502CBAD4C}"/>
          </ac:cxnSpMkLst>
        </pc:cxnChg>
        <pc:cxnChg chg="add del">
          <ac:chgData name="Hannah Breakstone" userId="17b91a05-f12d-4dbc-9cee-060f4f75e49e" providerId="ADAL" clId="{503A1139-5D92-470F-A4EC-26DB60140EB1}" dt="2024-07-30T22:29:58.207" v="326" actId="26606"/>
          <ac:cxnSpMkLst>
            <pc:docMk/>
            <pc:sldMk cId="555653761" sldId="269"/>
            <ac:cxnSpMk id="19" creationId="{D2EC0C29-2EFC-473E-8304-50E0BCA5F482}"/>
          </ac:cxnSpMkLst>
        </pc:cxnChg>
        <pc:cxnChg chg="add">
          <ac:chgData name="Hannah Breakstone" userId="17b91a05-f12d-4dbc-9cee-060f4f75e49e" providerId="ADAL" clId="{503A1139-5D92-470F-A4EC-26DB60140EB1}" dt="2024-07-30T22:29:58.222" v="327" actId="26606"/>
          <ac:cxnSpMkLst>
            <pc:docMk/>
            <pc:sldMk cId="555653761" sldId="269"/>
            <ac:cxnSpMk id="21" creationId="{9BC3B1C8-8BC3-49E6-A1DA-5EEF4CF95973}"/>
          </ac:cxnSpMkLst>
        </pc:cxnChg>
      </pc:sldChg>
      <pc:sldChg chg="addSp delSp modSp mod setBg">
        <pc:chgData name="Hannah Breakstone" userId="17b91a05-f12d-4dbc-9cee-060f4f75e49e" providerId="ADAL" clId="{503A1139-5D92-470F-A4EC-26DB60140EB1}" dt="2024-07-30T22:40:42.076" v="490" actId="207"/>
        <pc:sldMkLst>
          <pc:docMk/>
          <pc:sldMk cId="1530776788" sldId="270"/>
        </pc:sldMkLst>
        <pc:spChg chg="mod">
          <ac:chgData name="Hannah Breakstone" userId="17b91a05-f12d-4dbc-9cee-060f4f75e49e" providerId="ADAL" clId="{503A1139-5D92-470F-A4EC-26DB60140EB1}" dt="2024-07-30T22:35:57.445" v="384" actId="26606"/>
          <ac:spMkLst>
            <pc:docMk/>
            <pc:sldMk cId="1530776788" sldId="270"/>
            <ac:spMk id="2" creationId="{00000000-0000-0000-0000-000000000000}"/>
          </ac:spMkLst>
        </pc:spChg>
        <pc:spChg chg="add del mod">
          <ac:chgData name="Hannah Breakstone" userId="17b91a05-f12d-4dbc-9cee-060f4f75e49e" providerId="ADAL" clId="{503A1139-5D92-470F-A4EC-26DB60140EB1}" dt="2024-07-30T22:31:52.134" v="347" actId="26606"/>
          <ac:spMkLst>
            <pc:docMk/>
            <pc:sldMk cId="1530776788" sldId="270"/>
            <ac:spMk id="3" creationId="{00000000-0000-0000-0000-000000000000}"/>
          </ac:spMkLst>
        </pc:spChg>
        <pc:spChg chg="add del">
          <ac:chgData name="Hannah Breakstone" userId="17b91a05-f12d-4dbc-9cee-060f4f75e49e" providerId="ADAL" clId="{503A1139-5D92-470F-A4EC-26DB60140EB1}" dt="2024-07-30T22:31:52.105" v="346" actId="26606"/>
          <ac:spMkLst>
            <pc:docMk/>
            <pc:sldMk cId="1530776788" sldId="270"/>
            <ac:spMk id="8" creationId="{8E8DBDA3-652C-4F87-B53B-7F73AC8F4FF9}"/>
          </ac:spMkLst>
        </pc:spChg>
        <pc:spChg chg="add del">
          <ac:chgData name="Hannah Breakstone" userId="17b91a05-f12d-4dbc-9cee-060f4f75e49e" providerId="ADAL" clId="{503A1139-5D92-470F-A4EC-26DB60140EB1}" dt="2024-07-30T22:31:35.726" v="342" actId="26606"/>
          <ac:spMkLst>
            <pc:docMk/>
            <pc:sldMk cId="1530776788" sldId="270"/>
            <ac:spMk id="9" creationId="{854D1299-B15F-4C1F-9693-7B7464B1A07D}"/>
          </ac:spMkLst>
        </pc:spChg>
        <pc:spChg chg="add del">
          <ac:chgData name="Hannah Breakstone" userId="17b91a05-f12d-4dbc-9cee-060f4f75e49e" providerId="ADAL" clId="{503A1139-5D92-470F-A4EC-26DB60140EB1}" dt="2024-07-30T22:31:52.105" v="346" actId="26606"/>
          <ac:spMkLst>
            <pc:docMk/>
            <pc:sldMk cId="1530776788" sldId="270"/>
            <ac:spMk id="10" creationId="{42187232-3845-418F-A17C-C138F01D98AB}"/>
          </ac:spMkLst>
        </pc:spChg>
        <pc:spChg chg="add del">
          <ac:chgData name="Hannah Breakstone" userId="17b91a05-f12d-4dbc-9cee-060f4f75e49e" providerId="ADAL" clId="{503A1139-5D92-470F-A4EC-26DB60140EB1}" dt="2024-07-30T22:31:35.726" v="342" actId="26606"/>
          <ac:spMkLst>
            <pc:docMk/>
            <pc:sldMk cId="1530776788" sldId="270"/>
            <ac:spMk id="11" creationId="{7D9C61E2-EF37-4CA3-B47E-39750348488D}"/>
          </ac:spMkLst>
        </pc:spChg>
        <pc:spChg chg="add del">
          <ac:chgData name="Hannah Breakstone" userId="17b91a05-f12d-4dbc-9cee-060f4f75e49e" providerId="ADAL" clId="{503A1139-5D92-470F-A4EC-26DB60140EB1}" dt="2024-07-30T22:31:41.227" v="344" actId="26606"/>
          <ac:spMkLst>
            <pc:docMk/>
            <pc:sldMk cId="1530776788" sldId="270"/>
            <ac:spMk id="13" creationId="{854D1299-B15F-4C1F-9693-7B7464B1A07D}"/>
          </ac:spMkLst>
        </pc:spChg>
        <pc:spChg chg="add del">
          <ac:chgData name="Hannah Breakstone" userId="17b91a05-f12d-4dbc-9cee-060f4f75e49e" providerId="ADAL" clId="{503A1139-5D92-470F-A4EC-26DB60140EB1}" dt="2024-07-30T22:31:41.227" v="344" actId="26606"/>
          <ac:spMkLst>
            <pc:docMk/>
            <pc:sldMk cId="1530776788" sldId="270"/>
            <ac:spMk id="14" creationId="{7D9C61E2-EF37-4CA3-B47E-39750348488D}"/>
          </ac:spMkLst>
        </pc:spChg>
        <pc:spChg chg="add del">
          <ac:chgData name="Hannah Breakstone" userId="17b91a05-f12d-4dbc-9cee-060f4f75e49e" providerId="ADAL" clId="{503A1139-5D92-470F-A4EC-26DB60140EB1}" dt="2024-07-30T22:31:52.105" v="346" actId="26606"/>
          <ac:spMkLst>
            <pc:docMk/>
            <pc:sldMk cId="1530776788" sldId="270"/>
            <ac:spMk id="17" creationId="{00000000-0000-0000-0000-000000000000}"/>
          </ac:spMkLst>
        </pc:spChg>
        <pc:spChg chg="add del">
          <ac:chgData name="Hannah Breakstone" userId="17b91a05-f12d-4dbc-9cee-060f4f75e49e" providerId="ADAL" clId="{503A1139-5D92-470F-A4EC-26DB60140EB1}" dt="2024-07-30T22:35:57.445" v="384" actId="26606"/>
          <ac:spMkLst>
            <pc:docMk/>
            <pc:sldMk cId="1530776788" sldId="270"/>
            <ac:spMk id="19" creationId="{854D1299-B15F-4C1F-9693-7B7464B1A07D}"/>
          </ac:spMkLst>
        </pc:spChg>
        <pc:spChg chg="add del">
          <ac:chgData name="Hannah Breakstone" userId="17b91a05-f12d-4dbc-9cee-060f4f75e49e" providerId="ADAL" clId="{503A1139-5D92-470F-A4EC-26DB60140EB1}" dt="2024-07-30T22:35:57.445" v="384" actId="26606"/>
          <ac:spMkLst>
            <pc:docMk/>
            <pc:sldMk cId="1530776788" sldId="270"/>
            <ac:spMk id="20" creationId="{7D9C61E2-EF37-4CA3-B47E-39750348488D}"/>
          </ac:spMkLst>
        </pc:spChg>
        <pc:graphicFrameChg chg="add del">
          <ac:chgData name="Hannah Breakstone" userId="17b91a05-f12d-4dbc-9cee-060f4f75e49e" providerId="ADAL" clId="{503A1139-5D92-470F-A4EC-26DB60140EB1}" dt="2024-07-30T22:31:30.385" v="340" actId="26606"/>
          <ac:graphicFrameMkLst>
            <pc:docMk/>
            <pc:sldMk cId="1530776788" sldId="270"/>
            <ac:graphicFrameMk id="5" creationId="{A09FE4A8-324E-4D91-05FC-B344F8E42834}"/>
          </ac:graphicFrameMkLst>
        </pc:graphicFrameChg>
        <pc:graphicFrameChg chg="add del">
          <ac:chgData name="Hannah Breakstone" userId="17b91a05-f12d-4dbc-9cee-060f4f75e49e" providerId="ADAL" clId="{503A1139-5D92-470F-A4EC-26DB60140EB1}" dt="2024-07-30T22:31:35.726" v="342" actId="26606"/>
          <ac:graphicFrameMkLst>
            <pc:docMk/>
            <pc:sldMk cId="1530776788" sldId="270"/>
            <ac:graphicFrameMk id="7" creationId="{0D16F717-748C-519F-8D3D-D26710683F0F}"/>
          </ac:graphicFrameMkLst>
        </pc:graphicFrameChg>
        <pc:graphicFrameChg chg="add del">
          <ac:chgData name="Hannah Breakstone" userId="17b91a05-f12d-4dbc-9cee-060f4f75e49e" providerId="ADAL" clId="{503A1139-5D92-470F-A4EC-26DB60140EB1}" dt="2024-07-30T22:31:41.227" v="344" actId="26606"/>
          <ac:graphicFrameMkLst>
            <pc:docMk/>
            <pc:sldMk cId="1530776788" sldId="270"/>
            <ac:graphicFrameMk id="15" creationId="{BD658D18-25B0-A2BF-2A4C-8D6FA0CD5264}"/>
          </ac:graphicFrameMkLst>
        </pc:graphicFrameChg>
        <pc:graphicFrameChg chg="add mod modGraphic">
          <ac:chgData name="Hannah Breakstone" userId="17b91a05-f12d-4dbc-9cee-060f4f75e49e" providerId="ADAL" clId="{503A1139-5D92-470F-A4EC-26DB60140EB1}" dt="2024-07-30T22:40:42.076" v="490" actId="207"/>
          <ac:graphicFrameMkLst>
            <pc:docMk/>
            <pc:sldMk cId="1530776788" sldId="270"/>
            <ac:graphicFrameMk id="21" creationId="{0D16F717-748C-519F-8D3D-D26710683F0F}"/>
          </ac:graphicFrameMkLst>
        </pc:graphicFrameChg>
      </pc:sldChg>
      <pc:sldChg chg="addSp delSp modSp mod setBg addAnim delAnim">
        <pc:chgData name="Hannah Breakstone" userId="17b91a05-f12d-4dbc-9cee-060f4f75e49e" providerId="ADAL" clId="{503A1139-5D92-470F-A4EC-26DB60140EB1}" dt="2024-07-30T22:30:33.195" v="338" actId="26606"/>
        <pc:sldMkLst>
          <pc:docMk/>
          <pc:sldMk cId="673476548" sldId="272"/>
        </pc:sldMkLst>
        <pc:spChg chg="mod">
          <ac:chgData name="Hannah Breakstone" userId="17b91a05-f12d-4dbc-9cee-060f4f75e49e" providerId="ADAL" clId="{503A1139-5D92-470F-A4EC-26DB60140EB1}" dt="2024-07-30T22:30:33.195" v="338" actId="26606"/>
          <ac:spMkLst>
            <pc:docMk/>
            <pc:sldMk cId="673476548" sldId="272"/>
            <ac:spMk id="2" creationId="{00000000-0000-0000-0000-000000000000}"/>
          </ac:spMkLst>
        </pc:spChg>
        <pc:spChg chg="del mod">
          <ac:chgData name="Hannah Breakstone" userId="17b91a05-f12d-4dbc-9cee-060f4f75e49e" providerId="ADAL" clId="{503A1139-5D92-470F-A4EC-26DB60140EB1}" dt="2024-07-30T22:30:24.738" v="333" actId="478"/>
          <ac:spMkLst>
            <pc:docMk/>
            <pc:sldMk cId="673476548" sldId="272"/>
            <ac:spMk id="3" creationId="{00000000-0000-0000-0000-000000000000}"/>
          </ac:spMkLst>
        </pc:spChg>
        <pc:spChg chg="add del">
          <ac:chgData name="Hannah Breakstone" userId="17b91a05-f12d-4dbc-9cee-060f4f75e49e" providerId="ADAL" clId="{503A1139-5D92-470F-A4EC-26DB60140EB1}" dt="2024-07-30T22:30:21.756" v="331" actId="26606"/>
          <ac:spMkLst>
            <pc:docMk/>
            <pc:sldMk cId="673476548" sldId="272"/>
            <ac:spMk id="10" creationId="{3DB2D498-AF35-4076-8C00-0D4FF10BF3FE}"/>
          </ac:spMkLst>
        </pc:spChg>
        <pc:spChg chg="add del">
          <ac:chgData name="Hannah Breakstone" userId="17b91a05-f12d-4dbc-9cee-060f4f75e49e" providerId="ADAL" clId="{503A1139-5D92-470F-A4EC-26DB60140EB1}" dt="2024-07-30T22:30:21.756" v="331" actId="26606"/>
          <ac:spMkLst>
            <pc:docMk/>
            <pc:sldMk cId="673476548" sldId="272"/>
            <ac:spMk id="12" creationId="{4F76277E-2F78-40FA-A0BA-BD66E008B58D}"/>
          </ac:spMkLst>
        </pc:spChg>
        <pc:spChg chg="add del">
          <ac:chgData name="Hannah Breakstone" userId="17b91a05-f12d-4dbc-9cee-060f4f75e49e" providerId="ADAL" clId="{503A1139-5D92-470F-A4EC-26DB60140EB1}" dt="2024-07-30T22:30:30.427" v="335" actId="26606"/>
          <ac:spMkLst>
            <pc:docMk/>
            <pc:sldMk cId="673476548" sldId="272"/>
            <ac:spMk id="22" creationId="{3DB2D498-AF35-4076-8C00-0D4FF10BF3FE}"/>
          </ac:spMkLst>
        </pc:spChg>
        <pc:spChg chg="add del">
          <ac:chgData name="Hannah Breakstone" userId="17b91a05-f12d-4dbc-9cee-060f4f75e49e" providerId="ADAL" clId="{503A1139-5D92-470F-A4EC-26DB60140EB1}" dt="2024-07-30T22:30:30.427" v="335" actId="26606"/>
          <ac:spMkLst>
            <pc:docMk/>
            <pc:sldMk cId="673476548" sldId="272"/>
            <ac:spMk id="24" creationId="{4F76277E-2F78-40FA-A0BA-BD66E008B58D}"/>
          </ac:spMkLst>
        </pc:spChg>
        <pc:spChg chg="add del">
          <ac:chgData name="Hannah Breakstone" userId="17b91a05-f12d-4dbc-9cee-060f4f75e49e" providerId="ADAL" clId="{503A1139-5D92-470F-A4EC-26DB60140EB1}" dt="2024-07-30T22:30:33.195" v="337" actId="26606"/>
          <ac:spMkLst>
            <pc:docMk/>
            <pc:sldMk cId="673476548" sldId="272"/>
            <ac:spMk id="28" creationId="{20A96B4E-A981-496A-A7D7-2572F8D4F2EC}"/>
          </ac:spMkLst>
        </pc:spChg>
        <pc:spChg chg="add">
          <ac:chgData name="Hannah Breakstone" userId="17b91a05-f12d-4dbc-9cee-060f4f75e49e" providerId="ADAL" clId="{503A1139-5D92-470F-A4EC-26DB60140EB1}" dt="2024-07-30T22:30:33.195" v="338" actId="26606"/>
          <ac:spMkLst>
            <pc:docMk/>
            <pc:sldMk cId="673476548" sldId="272"/>
            <ac:spMk id="31" creationId="{3DB2D498-AF35-4076-8C00-0D4FF10BF3FE}"/>
          </ac:spMkLst>
        </pc:spChg>
        <pc:spChg chg="add">
          <ac:chgData name="Hannah Breakstone" userId="17b91a05-f12d-4dbc-9cee-060f4f75e49e" providerId="ADAL" clId="{503A1139-5D92-470F-A4EC-26DB60140EB1}" dt="2024-07-30T22:30:33.195" v="338" actId="26606"/>
          <ac:spMkLst>
            <pc:docMk/>
            <pc:sldMk cId="673476548" sldId="272"/>
            <ac:spMk id="32" creationId="{4F76277E-2F78-40FA-A0BA-BD66E008B58D}"/>
          </ac:spMkLst>
        </pc:spChg>
        <pc:picChg chg="add del">
          <ac:chgData name="Hannah Breakstone" userId="17b91a05-f12d-4dbc-9cee-060f4f75e49e" providerId="ADAL" clId="{503A1139-5D92-470F-A4EC-26DB60140EB1}" dt="2024-07-30T22:30:21.756" v="331" actId="26606"/>
          <ac:picMkLst>
            <pc:docMk/>
            <pc:sldMk cId="673476548" sldId="272"/>
            <ac:picMk id="7" creationId="{7B66F52E-7928-6F73-CE6D-3335D0177956}"/>
          </ac:picMkLst>
        </pc:picChg>
        <pc:picChg chg="add mod">
          <ac:chgData name="Hannah Breakstone" userId="17b91a05-f12d-4dbc-9cee-060f4f75e49e" providerId="ADAL" clId="{503A1139-5D92-470F-A4EC-26DB60140EB1}" dt="2024-07-30T22:30:33.195" v="338" actId="26606"/>
          <ac:picMkLst>
            <pc:docMk/>
            <pc:sldMk cId="673476548" sldId="272"/>
            <ac:picMk id="17" creationId="{CFFC5087-97FF-AF1B-B725-B309D5FD1DE2}"/>
          </ac:picMkLst>
        </pc:picChg>
        <pc:cxnChg chg="add del">
          <ac:chgData name="Hannah Breakstone" userId="17b91a05-f12d-4dbc-9cee-060f4f75e49e" providerId="ADAL" clId="{503A1139-5D92-470F-A4EC-26DB60140EB1}" dt="2024-07-30T22:30:21.756" v="331" actId="26606"/>
          <ac:cxnSpMkLst>
            <pc:docMk/>
            <pc:sldMk cId="673476548" sldId="272"/>
            <ac:cxnSpMk id="14" creationId="{9BC3B1C8-8BC3-49E6-A1DA-5EEF4CF95973}"/>
          </ac:cxnSpMkLst>
        </pc:cxnChg>
        <pc:cxnChg chg="add del">
          <ac:chgData name="Hannah Breakstone" userId="17b91a05-f12d-4dbc-9cee-060f4f75e49e" providerId="ADAL" clId="{503A1139-5D92-470F-A4EC-26DB60140EB1}" dt="2024-07-30T22:30:33.195" v="338" actId="26606"/>
          <ac:cxnSpMkLst>
            <pc:docMk/>
            <pc:sldMk cId="673476548" sldId="272"/>
            <ac:cxnSpMk id="16" creationId="{669E4746-AC6B-49B0-9D02-1B2502CBAD4C}"/>
          </ac:cxnSpMkLst>
        </pc:cxnChg>
        <pc:cxnChg chg="add del">
          <ac:chgData name="Hannah Breakstone" userId="17b91a05-f12d-4dbc-9cee-060f4f75e49e" providerId="ADAL" clId="{503A1139-5D92-470F-A4EC-26DB60140EB1}" dt="2024-07-30T22:30:30.427" v="335" actId="26606"/>
          <ac:cxnSpMkLst>
            <pc:docMk/>
            <pc:sldMk cId="673476548" sldId="272"/>
            <ac:cxnSpMk id="26" creationId="{9BC3B1C8-8BC3-49E6-A1DA-5EEF4CF95973}"/>
          </ac:cxnSpMkLst>
        </pc:cxnChg>
        <pc:cxnChg chg="add del">
          <ac:chgData name="Hannah Breakstone" userId="17b91a05-f12d-4dbc-9cee-060f4f75e49e" providerId="ADAL" clId="{503A1139-5D92-470F-A4EC-26DB60140EB1}" dt="2024-07-30T22:30:33.195" v="337" actId="26606"/>
          <ac:cxnSpMkLst>
            <pc:docMk/>
            <pc:sldMk cId="673476548" sldId="272"/>
            <ac:cxnSpMk id="29" creationId="{D2EC0C29-2EFC-473E-8304-50E0BCA5F482}"/>
          </ac:cxnSpMkLst>
        </pc:cxnChg>
        <pc:cxnChg chg="add">
          <ac:chgData name="Hannah Breakstone" userId="17b91a05-f12d-4dbc-9cee-060f4f75e49e" providerId="ADAL" clId="{503A1139-5D92-470F-A4EC-26DB60140EB1}" dt="2024-07-30T22:30:33.195" v="338" actId="26606"/>
          <ac:cxnSpMkLst>
            <pc:docMk/>
            <pc:sldMk cId="673476548" sldId="272"/>
            <ac:cxnSpMk id="33" creationId="{9BC3B1C8-8BC3-49E6-A1DA-5EEF4CF95973}"/>
          </ac:cxnSpMkLst>
        </pc:cxnChg>
      </pc:sldChg>
      <pc:sldChg chg="addSp delSp modSp mod setBg">
        <pc:chgData name="Hannah Breakstone" userId="17b91a05-f12d-4dbc-9cee-060f4f75e49e" providerId="ADAL" clId="{503A1139-5D92-470F-A4EC-26DB60140EB1}" dt="2024-08-08T14:20:58.527" v="556" actId="20577"/>
        <pc:sldMkLst>
          <pc:docMk/>
          <pc:sldMk cId="174650737" sldId="273"/>
        </pc:sldMkLst>
        <pc:spChg chg="mod">
          <ac:chgData name="Hannah Breakstone" userId="17b91a05-f12d-4dbc-9cee-060f4f75e49e" providerId="ADAL" clId="{503A1139-5D92-470F-A4EC-26DB60140EB1}" dt="2024-07-30T22:14:09.023" v="196" actId="26606"/>
          <ac:spMkLst>
            <pc:docMk/>
            <pc:sldMk cId="174650737" sldId="273"/>
            <ac:spMk id="259" creationId="{00000000-0000-0000-0000-000000000000}"/>
          </ac:spMkLst>
        </pc:spChg>
        <pc:spChg chg="add del">
          <ac:chgData name="Hannah Breakstone" userId="17b91a05-f12d-4dbc-9cee-060f4f75e49e" providerId="ADAL" clId="{503A1139-5D92-470F-A4EC-26DB60140EB1}" dt="2024-07-30T22:12:57.874" v="121" actId="26606"/>
          <ac:spMkLst>
            <pc:docMk/>
            <pc:sldMk cId="174650737" sldId="273"/>
            <ac:spMk id="260" creationId="{00000000-0000-0000-0000-000000000000}"/>
          </ac:spMkLst>
        </pc:spChg>
        <pc:spChg chg="add del">
          <ac:chgData name="Hannah Breakstone" userId="17b91a05-f12d-4dbc-9cee-060f4f75e49e" providerId="ADAL" clId="{503A1139-5D92-470F-A4EC-26DB60140EB1}" dt="2024-07-30T22:14:09.023" v="196" actId="26606"/>
          <ac:spMkLst>
            <pc:docMk/>
            <pc:sldMk cId="174650737" sldId="273"/>
            <ac:spMk id="265" creationId="{9ECCD743-E5A0-429C-B422-8C02CD222192}"/>
          </ac:spMkLst>
        </pc:spChg>
        <pc:spChg chg="add del">
          <ac:chgData name="Hannah Breakstone" userId="17b91a05-f12d-4dbc-9cee-060f4f75e49e" providerId="ADAL" clId="{503A1139-5D92-470F-A4EC-26DB60140EB1}" dt="2024-07-30T22:12:57.858" v="120" actId="26606"/>
          <ac:spMkLst>
            <pc:docMk/>
            <pc:sldMk cId="174650737" sldId="273"/>
            <ac:spMk id="266" creationId="{72792EF6-731E-455D-8D11-9405F313A8AA}"/>
          </ac:spMkLst>
        </pc:spChg>
        <pc:spChg chg="add del">
          <ac:chgData name="Hannah Breakstone" userId="17b91a05-f12d-4dbc-9cee-060f4f75e49e" providerId="ADAL" clId="{503A1139-5D92-470F-A4EC-26DB60140EB1}" dt="2024-07-30T22:14:09.023" v="196" actId="26606"/>
          <ac:spMkLst>
            <pc:docMk/>
            <pc:sldMk cId="174650737" sldId="273"/>
            <ac:spMk id="267" creationId="{BC67B137-15B0-4AF6-94A8-AC00BA8D7BE3}"/>
          </ac:spMkLst>
        </pc:spChg>
        <pc:spChg chg="add del">
          <ac:chgData name="Hannah Breakstone" userId="17b91a05-f12d-4dbc-9cee-060f4f75e49e" providerId="ADAL" clId="{503A1139-5D92-470F-A4EC-26DB60140EB1}" dt="2024-07-30T22:12:57.858" v="120" actId="26606"/>
          <ac:spMkLst>
            <pc:docMk/>
            <pc:sldMk cId="174650737" sldId="273"/>
            <ac:spMk id="268" creationId="{9C58A6BE-CB79-4903-90C4-7BEAB2D9E86E}"/>
          </ac:spMkLst>
        </pc:spChg>
        <pc:spChg chg="add del">
          <ac:chgData name="Hannah Breakstone" userId="17b91a05-f12d-4dbc-9cee-060f4f75e49e" providerId="ADAL" clId="{503A1139-5D92-470F-A4EC-26DB60140EB1}" dt="2024-07-30T22:14:09.023" v="196" actId="26606"/>
          <ac:spMkLst>
            <pc:docMk/>
            <pc:sldMk cId="174650737" sldId="273"/>
            <ac:spMk id="269" creationId="{5699F27B-22F2-45E1-BFB8-2B1FF14A955D}"/>
          </ac:spMkLst>
        </pc:spChg>
        <pc:spChg chg="add del">
          <ac:chgData name="Hannah Breakstone" userId="17b91a05-f12d-4dbc-9cee-060f4f75e49e" providerId="ADAL" clId="{503A1139-5D92-470F-A4EC-26DB60140EB1}" dt="2024-07-30T22:12:57.858" v="120" actId="26606"/>
          <ac:spMkLst>
            <pc:docMk/>
            <pc:sldMk cId="174650737" sldId="273"/>
            <ac:spMk id="270" creationId="{6485D2B1-092E-4A44-B248-52263D283968}"/>
          </ac:spMkLst>
        </pc:spChg>
        <pc:spChg chg="add del mod">
          <ac:chgData name="Hannah Breakstone" userId="17b91a05-f12d-4dbc-9cee-060f4f75e49e" providerId="ADAL" clId="{503A1139-5D92-470F-A4EC-26DB60140EB1}" dt="2024-07-30T22:14:09.023" v="196" actId="26606"/>
          <ac:spMkLst>
            <pc:docMk/>
            <pc:sldMk cId="174650737" sldId="273"/>
            <ac:spMk id="272" creationId="{00000000-0000-0000-0000-000000000000}"/>
          </ac:spMkLst>
        </pc:spChg>
        <pc:spChg chg="add">
          <ac:chgData name="Hannah Breakstone" userId="17b91a05-f12d-4dbc-9cee-060f4f75e49e" providerId="ADAL" clId="{503A1139-5D92-470F-A4EC-26DB60140EB1}" dt="2024-07-30T22:14:09.023" v="196" actId="26606"/>
          <ac:spMkLst>
            <pc:docMk/>
            <pc:sldMk cId="174650737" sldId="273"/>
            <ac:spMk id="278" creationId="{72792EF6-731E-455D-8D11-9405F313A8AA}"/>
          </ac:spMkLst>
        </pc:spChg>
        <pc:spChg chg="add">
          <ac:chgData name="Hannah Breakstone" userId="17b91a05-f12d-4dbc-9cee-060f4f75e49e" providerId="ADAL" clId="{503A1139-5D92-470F-A4EC-26DB60140EB1}" dt="2024-07-30T22:14:09.023" v="196" actId="26606"/>
          <ac:spMkLst>
            <pc:docMk/>
            <pc:sldMk cId="174650737" sldId="273"/>
            <ac:spMk id="280" creationId="{9C58A6BE-CB79-4903-90C4-7BEAB2D9E86E}"/>
          </ac:spMkLst>
        </pc:spChg>
        <pc:spChg chg="add">
          <ac:chgData name="Hannah Breakstone" userId="17b91a05-f12d-4dbc-9cee-060f4f75e49e" providerId="ADAL" clId="{503A1139-5D92-470F-A4EC-26DB60140EB1}" dt="2024-07-30T22:14:09.023" v="196" actId="26606"/>
          <ac:spMkLst>
            <pc:docMk/>
            <pc:sldMk cId="174650737" sldId="273"/>
            <ac:spMk id="282" creationId="{6485D2B1-092E-4A44-B248-52263D283968}"/>
          </ac:spMkLst>
        </pc:spChg>
        <pc:graphicFrameChg chg="add del">
          <ac:chgData name="Hannah Breakstone" userId="17b91a05-f12d-4dbc-9cee-060f4f75e49e" providerId="ADAL" clId="{503A1139-5D92-470F-A4EC-26DB60140EB1}" dt="2024-07-30T22:12:57.858" v="120" actId="26606"/>
          <ac:graphicFrameMkLst>
            <pc:docMk/>
            <pc:sldMk cId="174650737" sldId="273"/>
            <ac:graphicFrameMk id="262" creationId="{5012973C-BB15-3C66-2002-162C00A2C0FD}"/>
          </ac:graphicFrameMkLst>
        </pc:graphicFrameChg>
        <pc:graphicFrameChg chg="add mod">
          <ac:chgData name="Hannah Breakstone" userId="17b91a05-f12d-4dbc-9cee-060f4f75e49e" providerId="ADAL" clId="{503A1139-5D92-470F-A4EC-26DB60140EB1}" dt="2024-08-08T14:20:58.527" v="556" actId="20577"/>
          <ac:graphicFrameMkLst>
            <pc:docMk/>
            <pc:sldMk cId="174650737" sldId="273"/>
            <ac:graphicFrameMk id="274" creationId="{9A507B0B-1375-9821-11A4-CBD84010FD33}"/>
          </ac:graphicFrameMkLst>
        </pc:graphicFrameChg>
        <pc:cxnChg chg="add del">
          <ac:chgData name="Hannah Breakstone" userId="17b91a05-f12d-4dbc-9cee-060f4f75e49e" providerId="ADAL" clId="{503A1139-5D92-470F-A4EC-26DB60140EB1}" dt="2024-07-30T22:14:09.023" v="196" actId="26606"/>
          <ac:cxnSpMkLst>
            <pc:docMk/>
            <pc:sldMk cId="174650737" sldId="273"/>
            <ac:cxnSpMk id="271" creationId="{633ABDA7-FF8C-4E26-8C7D-47E0AE54EA20}"/>
          </ac:cxnSpMkLst>
        </pc:cxnChg>
      </pc:sldChg>
      <pc:sldChg chg="addSp delSp modSp mod setBg">
        <pc:chgData name="Hannah Breakstone" userId="17b91a05-f12d-4dbc-9cee-060f4f75e49e" providerId="ADAL" clId="{503A1139-5D92-470F-A4EC-26DB60140EB1}" dt="2024-07-30T22:12:20.973" v="118" actId="255"/>
        <pc:sldMkLst>
          <pc:docMk/>
          <pc:sldMk cId="645999254" sldId="274"/>
        </pc:sldMkLst>
        <pc:spChg chg="mod">
          <ac:chgData name="Hannah Breakstone" userId="17b91a05-f12d-4dbc-9cee-060f4f75e49e" providerId="ADAL" clId="{503A1139-5D92-470F-A4EC-26DB60140EB1}" dt="2024-07-30T22:11:48.956" v="117" actId="26606"/>
          <ac:spMkLst>
            <pc:docMk/>
            <pc:sldMk cId="645999254" sldId="274"/>
            <ac:spMk id="252" creationId="{00000000-0000-0000-0000-000000000000}"/>
          </ac:spMkLst>
        </pc:spChg>
        <pc:spChg chg="del">
          <ac:chgData name="Hannah Breakstone" userId="17b91a05-f12d-4dbc-9cee-060f4f75e49e" providerId="ADAL" clId="{503A1139-5D92-470F-A4EC-26DB60140EB1}" dt="2024-07-30T22:11:48.956" v="117" actId="26606"/>
          <ac:spMkLst>
            <pc:docMk/>
            <pc:sldMk cId="645999254" sldId="274"/>
            <ac:spMk id="253" creationId="{00000000-0000-0000-0000-000000000000}"/>
          </ac:spMkLst>
        </pc:spChg>
        <pc:spChg chg="add">
          <ac:chgData name="Hannah Breakstone" userId="17b91a05-f12d-4dbc-9cee-060f4f75e49e" providerId="ADAL" clId="{503A1139-5D92-470F-A4EC-26DB60140EB1}" dt="2024-07-30T22:11:48.956" v="117" actId="26606"/>
          <ac:spMkLst>
            <pc:docMk/>
            <pc:sldMk cId="645999254" sldId="274"/>
            <ac:spMk id="259" creationId="{72792EF6-731E-455D-8D11-9405F313A8AA}"/>
          </ac:spMkLst>
        </pc:spChg>
        <pc:graphicFrameChg chg="add mod">
          <ac:chgData name="Hannah Breakstone" userId="17b91a05-f12d-4dbc-9cee-060f4f75e49e" providerId="ADAL" clId="{503A1139-5D92-470F-A4EC-26DB60140EB1}" dt="2024-07-30T22:12:20.973" v="118" actId="255"/>
          <ac:graphicFrameMkLst>
            <pc:docMk/>
            <pc:sldMk cId="645999254" sldId="274"/>
            <ac:graphicFrameMk id="255" creationId="{8638BC04-40B9-CFDB-2E6B-2A4C377081B4}"/>
          </ac:graphicFrameMkLst>
        </pc:graphicFrameChg>
      </pc:sldChg>
      <pc:sldChg chg="addSp delSp modSp mod setBg">
        <pc:chgData name="Hannah Breakstone" userId="17b91a05-f12d-4dbc-9cee-060f4f75e49e" providerId="ADAL" clId="{503A1139-5D92-470F-A4EC-26DB60140EB1}" dt="2024-08-08T14:28:25.657" v="677" actId="114"/>
        <pc:sldMkLst>
          <pc:docMk/>
          <pc:sldMk cId="328912050" sldId="275"/>
        </pc:sldMkLst>
        <pc:spChg chg="mod">
          <ac:chgData name="Hannah Breakstone" userId="17b91a05-f12d-4dbc-9cee-060f4f75e49e" providerId="ADAL" clId="{503A1139-5D92-470F-A4EC-26DB60140EB1}" dt="2024-08-08T14:18:11.269" v="500" actId="115"/>
          <ac:spMkLst>
            <pc:docMk/>
            <pc:sldMk cId="328912050" sldId="275"/>
            <ac:spMk id="259" creationId="{00000000-0000-0000-0000-000000000000}"/>
          </ac:spMkLst>
        </pc:spChg>
        <pc:spChg chg="add del">
          <ac:chgData name="Hannah Breakstone" userId="17b91a05-f12d-4dbc-9cee-060f4f75e49e" providerId="ADAL" clId="{503A1139-5D92-470F-A4EC-26DB60140EB1}" dt="2024-07-30T22:15:30.898" v="211" actId="26606"/>
          <ac:spMkLst>
            <pc:docMk/>
            <pc:sldMk cId="328912050" sldId="275"/>
            <ac:spMk id="260" creationId="{00000000-0000-0000-0000-000000000000}"/>
          </ac:spMkLst>
        </pc:spChg>
        <pc:spChg chg="add del">
          <ac:chgData name="Hannah Breakstone" userId="17b91a05-f12d-4dbc-9cee-060f4f75e49e" providerId="ADAL" clId="{503A1139-5D92-470F-A4EC-26DB60140EB1}" dt="2024-07-30T22:15:21.652" v="206" actId="26606"/>
          <ac:spMkLst>
            <pc:docMk/>
            <pc:sldMk cId="328912050" sldId="275"/>
            <ac:spMk id="265" creationId="{9ECCD743-E5A0-429C-B422-8C02CD222192}"/>
          </ac:spMkLst>
        </pc:spChg>
        <pc:spChg chg="add del">
          <ac:chgData name="Hannah Breakstone" userId="17b91a05-f12d-4dbc-9cee-060f4f75e49e" providerId="ADAL" clId="{503A1139-5D92-470F-A4EC-26DB60140EB1}" dt="2024-07-30T22:15:01.512" v="200" actId="26606"/>
          <ac:spMkLst>
            <pc:docMk/>
            <pc:sldMk cId="328912050" sldId="275"/>
            <ac:spMk id="266" creationId="{72792EF6-731E-455D-8D11-9405F313A8AA}"/>
          </ac:spMkLst>
        </pc:spChg>
        <pc:spChg chg="add del">
          <ac:chgData name="Hannah Breakstone" userId="17b91a05-f12d-4dbc-9cee-060f4f75e49e" providerId="ADAL" clId="{503A1139-5D92-470F-A4EC-26DB60140EB1}" dt="2024-07-30T22:15:21.652" v="206" actId="26606"/>
          <ac:spMkLst>
            <pc:docMk/>
            <pc:sldMk cId="328912050" sldId="275"/>
            <ac:spMk id="267" creationId="{06D374F3-E6D0-465E-894B-185D4732AF55}"/>
          </ac:spMkLst>
        </pc:spChg>
        <pc:spChg chg="add del">
          <ac:chgData name="Hannah Breakstone" userId="17b91a05-f12d-4dbc-9cee-060f4f75e49e" providerId="ADAL" clId="{503A1139-5D92-470F-A4EC-26DB60140EB1}" dt="2024-07-30T22:15:01.512" v="200" actId="26606"/>
          <ac:spMkLst>
            <pc:docMk/>
            <pc:sldMk cId="328912050" sldId="275"/>
            <ac:spMk id="268" creationId="{9C58A6BE-CB79-4903-90C4-7BEAB2D9E86E}"/>
          </ac:spMkLst>
        </pc:spChg>
        <pc:spChg chg="add del">
          <ac:chgData name="Hannah Breakstone" userId="17b91a05-f12d-4dbc-9cee-060f4f75e49e" providerId="ADAL" clId="{503A1139-5D92-470F-A4EC-26DB60140EB1}" dt="2024-07-30T22:15:21.652" v="206" actId="26606"/>
          <ac:spMkLst>
            <pc:docMk/>
            <pc:sldMk cId="328912050" sldId="275"/>
            <ac:spMk id="269" creationId="{113F61AC-31A4-4A87-8ABB-079E7EAD4C94}"/>
          </ac:spMkLst>
        </pc:spChg>
        <pc:spChg chg="add del">
          <ac:chgData name="Hannah Breakstone" userId="17b91a05-f12d-4dbc-9cee-060f4f75e49e" providerId="ADAL" clId="{503A1139-5D92-470F-A4EC-26DB60140EB1}" dt="2024-07-30T22:15:01.512" v="200" actId="26606"/>
          <ac:spMkLst>
            <pc:docMk/>
            <pc:sldMk cId="328912050" sldId="275"/>
            <ac:spMk id="270" creationId="{6485D2B1-092E-4A44-B248-52263D283968}"/>
          </ac:spMkLst>
        </pc:spChg>
        <pc:spChg chg="add del">
          <ac:chgData name="Hannah Breakstone" userId="17b91a05-f12d-4dbc-9cee-060f4f75e49e" providerId="ADAL" clId="{503A1139-5D92-470F-A4EC-26DB60140EB1}" dt="2024-07-30T22:15:21.652" v="206" actId="26606"/>
          <ac:spMkLst>
            <pc:docMk/>
            <pc:sldMk cId="328912050" sldId="275"/>
            <ac:spMk id="271" creationId="{2C638E3F-782E-4F34-81DA-01AD5A29EDFA}"/>
          </ac:spMkLst>
        </pc:spChg>
        <pc:spChg chg="add del">
          <ac:chgData name="Hannah Breakstone" userId="17b91a05-f12d-4dbc-9cee-060f4f75e49e" providerId="ADAL" clId="{503A1139-5D92-470F-A4EC-26DB60140EB1}" dt="2024-07-30T22:15:11.482" v="202" actId="26606"/>
          <ac:spMkLst>
            <pc:docMk/>
            <pc:sldMk cId="328912050" sldId="275"/>
            <ac:spMk id="272" creationId="{72792EF6-731E-455D-8D11-9405F313A8AA}"/>
          </ac:spMkLst>
        </pc:spChg>
        <pc:spChg chg="add del">
          <ac:chgData name="Hannah Breakstone" userId="17b91a05-f12d-4dbc-9cee-060f4f75e49e" providerId="ADAL" clId="{503A1139-5D92-470F-A4EC-26DB60140EB1}" dt="2024-07-30T22:15:15.581" v="204" actId="26606"/>
          <ac:spMkLst>
            <pc:docMk/>
            <pc:sldMk cId="328912050" sldId="275"/>
            <ac:spMk id="275" creationId="{72792EF6-731E-455D-8D11-9405F313A8AA}"/>
          </ac:spMkLst>
        </pc:spChg>
        <pc:spChg chg="add del">
          <ac:chgData name="Hannah Breakstone" userId="17b91a05-f12d-4dbc-9cee-060f4f75e49e" providerId="ADAL" clId="{503A1139-5D92-470F-A4EC-26DB60140EB1}" dt="2024-07-30T22:15:15.581" v="204" actId="26606"/>
          <ac:spMkLst>
            <pc:docMk/>
            <pc:sldMk cId="328912050" sldId="275"/>
            <ac:spMk id="276" creationId="{854D1299-B15F-4C1F-9693-7B7464B1A07D}"/>
          </ac:spMkLst>
        </pc:spChg>
        <pc:spChg chg="add del">
          <ac:chgData name="Hannah Breakstone" userId="17b91a05-f12d-4dbc-9cee-060f4f75e49e" providerId="ADAL" clId="{503A1139-5D92-470F-A4EC-26DB60140EB1}" dt="2024-07-30T22:15:15.581" v="204" actId="26606"/>
          <ac:spMkLst>
            <pc:docMk/>
            <pc:sldMk cId="328912050" sldId="275"/>
            <ac:spMk id="277" creationId="{7D9C61E2-EF37-4CA3-B47E-39750348488D}"/>
          </ac:spMkLst>
        </pc:spChg>
        <pc:spChg chg="add del">
          <ac:chgData name="Hannah Breakstone" userId="17b91a05-f12d-4dbc-9cee-060f4f75e49e" providerId="ADAL" clId="{503A1139-5D92-470F-A4EC-26DB60140EB1}" dt="2024-07-30T22:15:21.652" v="206" actId="26606"/>
          <ac:spMkLst>
            <pc:docMk/>
            <pc:sldMk cId="328912050" sldId="275"/>
            <ac:spMk id="280" creationId="{00000000-0000-0000-0000-000000000000}"/>
          </ac:spMkLst>
        </pc:spChg>
        <pc:spChg chg="add del">
          <ac:chgData name="Hannah Breakstone" userId="17b91a05-f12d-4dbc-9cee-060f4f75e49e" providerId="ADAL" clId="{503A1139-5D92-470F-A4EC-26DB60140EB1}" dt="2024-07-30T22:15:23.655" v="208" actId="26606"/>
          <ac:spMkLst>
            <pc:docMk/>
            <pc:sldMk cId="328912050" sldId="275"/>
            <ac:spMk id="282" creationId="{9ECCD743-E5A0-429C-B422-8C02CD222192}"/>
          </ac:spMkLst>
        </pc:spChg>
        <pc:spChg chg="add del">
          <ac:chgData name="Hannah Breakstone" userId="17b91a05-f12d-4dbc-9cee-060f4f75e49e" providerId="ADAL" clId="{503A1139-5D92-470F-A4EC-26DB60140EB1}" dt="2024-07-30T22:15:23.655" v="208" actId="26606"/>
          <ac:spMkLst>
            <pc:docMk/>
            <pc:sldMk cId="328912050" sldId="275"/>
            <ac:spMk id="283" creationId="{BC67B137-15B0-4AF6-94A8-AC00BA8D7BE3}"/>
          </ac:spMkLst>
        </pc:spChg>
        <pc:spChg chg="add del">
          <ac:chgData name="Hannah Breakstone" userId="17b91a05-f12d-4dbc-9cee-060f4f75e49e" providerId="ADAL" clId="{503A1139-5D92-470F-A4EC-26DB60140EB1}" dt="2024-07-30T22:15:23.655" v="208" actId="26606"/>
          <ac:spMkLst>
            <pc:docMk/>
            <pc:sldMk cId="328912050" sldId="275"/>
            <ac:spMk id="284" creationId="{5699F27B-22F2-45E1-BFB8-2B1FF14A955D}"/>
          </ac:spMkLst>
        </pc:spChg>
        <pc:spChg chg="add del">
          <ac:chgData name="Hannah Breakstone" userId="17b91a05-f12d-4dbc-9cee-060f4f75e49e" providerId="ADAL" clId="{503A1139-5D92-470F-A4EC-26DB60140EB1}" dt="2024-07-30T22:15:23.655" v="208" actId="26606"/>
          <ac:spMkLst>
            <pc:docMk/>
            <pc:sldMk cId="328912050" sldId="275"/>
            <ac:spMk id="286" creationId="{00000000-0000-0000-0000-000000000000}"/>
          </ac:spMkLst>
        </pc:spChg>
        <pc:spChg chg="add del">
          <ac:chgData name="Hannah Breakstone" userId="17b91a05-f12d-4dbc-9cee-060f4f75e49e" providerId="ADAL" clId="{503A1139-5D92-470F-A4EC-26DB60140EB1}" dt="2024-07-30T22:15:30.885" v="210" actId="26606"/>
          <ac:spMkLst>
            <pc:docMk/>
            <pc:sldMk cId="328912050" sldId="275"/>
            <ac:spMk id="288" creationId="{9ECCD743-E5A0-429C-B422-8C02CD222192}"/>
          </ac:spMkLst>
        </pc:spChg>
        <pc:spChg chg="add del">
          <ac:chgData name="Hannah Breakstone" userId="17b91a05-f12d-4dbc-9cee-060f4f75e49e" providerId="ADAL" clId="{503A1139-5D92-470F-A4EC-26DB60140EB1}" dt="2024-07-30T22:15:30.885" v="210" actId="26606"/>
          <ac:spMkLst>
            <pc:docMk/>
            <pc:sldMk cId="328912050" sldId="275"/>
            <ac:spMk id="289" creationId="{8E8DBDA3-652C-4F87-B53B-7F73AC8F4FF9}"/>
          </ac:spMkLst>
        </pc:spChg>
        <pc:spChg chg="add del">
          <ac:chgData name="Hannah Breakstone" userId="17b91a05-f12d-4dbc-9cee-060f4f75e49e" providerId="ADAL" clId="{503A1139-5D92-470F-A4EC-26DB60140EB1}" dt="2024-07-30T22:15:30.885" v="210" actId="26606"/>
          <ac:spMkLst>
            <pc:docMk/>
            <pc:sldMk cId="328912050" sldId="275"/>
            <ac:spMk id="290" creationId="{42187232-3845-418F-A17C-C138F01D98AB}"/>
          </ac:spMkLst>
        </pc:spChg>
        <pc:spChg chg="add del">
          <ac:chgData name="Hannah Breakstone" userId="17b91a05-f12d-4dbc-9cee-060f4f75e49e" providerId="ADAL" clId="{503A1139-5D92-470F-A4EC-26DB60140EB1}" dt="2024-07-30T22:15:30.885" v="210" actId="26606"/>
          <ac:spMkLst>
            <pc:docMk/>
            <pc:sldMk cId="328912050" sldId="275"/>
            <ac:spMk id="291" creationId="{00000000-0000-0000-0000-000000000000}"/>
          </ac:spMkLst>
        </pc:spChg>
        <pc:spChg chg="add">
          <ac:chgData name="Hannah Breakstone" userId="17b91a05-f12d-4dbc-9cee-060f4f75e49e" providerId="ADAL" clId="{503A1139-5D92-470F-A4EC-26DB60140EB1}" dt="2024-07-30T22:15:30.898" v="211" actId="26606"/>
          <ac:spMkLst>
            <pc:docMk/>
            <pc:sldMk cId="328912050" sldId="275"/>
            <ac:spMk id="293" creationId="{9ECCD743-E5A0-429C-B422-8C02CD222192}"/>
          </ac:spMkLst>
        </pc:spChg>
        <pc:spChg chg="add">
          <ac:chgData name="Hannah Breakstone" userId="17b91a05-f12d-4dbc-9cee-060f4f75e49e" providerId="ADAL" clId="{503A1139-5D92-470F-A4EC-26DB60140EB1}" dt="2024-07-30T22:15:30.898" v="211" actId="26606"/>
          <ac:spMkLst>
            <pc:docMk/>
            <pc:sldMk cId="328912050" sldId="275"/>
            <ac:spMk id="294" creationId="{BC67B137-15B0-4AF6-94A8-AC00BA8D7BE3}"/>
          </ac:spMkLst>
        </pc:spChg>
        <pc:spChg chg="add">
          <ac:chgData name="Hannah Breakstone" userId="17b91a05-f12d-4dbc-9cee-060f4f75e49e" providerId="ADAL" clId="{503A1139-5D92-470F-A4EC-26DB60140EB1}" dt="2024-07-30T22:15:30.898" v="211" actId="26606"/>
          <ac:spMkLst>
            <pc:docMk/>
            <pc:sldMk cId="328912050" sldId="275"/>
            <ac:spMk id="295" creationId="{5699F27B-22F2-45E1-BFB8-2B1FF14A955D}"/>
          </ac:spMkLst>
        </pc:spChg>
        <pc:spChg chg="add mod">
          <ac:chgData name="Hannah Breakstone" userId="17b91a05-f12d-4dbc-9cee-060f4f75e49e" providerId="ADAL" clId="{503A1139-5D92-470F-A4EC-26DB60140EB1}" dt="2024-08-08T14:28:25.657" v="677" actId="114"/>
          <ac:spMkLst>
            <pc:docMk/>
            <pc:sldMk cId="328912050" sldId="275"/>
            <ac:spMk id="297" creationId="{00000000-0000-0000-0000-000000000000}"/>
          </ac:spMkLst>
        </pc:spChg>
        <pc:graphicFrameChg chg="add del">
          <ac:chgData name="Hannah Breakstone" userId="17b91a05-f12d-4dbc-9cee-060f4f75e49e" providerId="ADAL" clId="{503A1139-5D92-470F-A4EC-26DB60140EB1}" dt="2024-07-30T22:15:01.512" v="200" actId="26606"/>
          <ac:graphicFrameMkLst>
            <pc:docMk/>
            <pc:sldMk cId="328912050" sldId="275"/>
            <ac:graphicFrameMk id="262" creationId="{F708C896-0E9C-5385-0DFD-99CEED335095}"/>
          </ac:graphicFrameMkLst>
        </pc:graphicFrameChg>
        <pc:graphicFrameChg chg="add del">
          <ac:chgData name="Hannah Breakstone" userId="17b91a05-f12d-4dbc-9cee-060f4f75e49e" providerId="ADAL" clId="{503A1139-5D92-470F-A4EC-26DB60140EB1}" dt="2024-07-30T22:15:11.482" v="202" actId="26606"/>
          <ac:graphicFrameMkLst>
            <pc:docMk/>
            <pc:sldMk cId="328912050" sldId="275"/>
            <ac:graphicFrameMk id="273" creationId="{9BC7C6E5-81C9-F9D2-3687-6F52C40A87A5}"/>
          </ac:graphicFrameMkLst>
        </pc:graphicFrameChg>
        <pc:graphicFrameChg chg="add del">
          <ac:chgData name="Hannah Breakstone" userId="17b91a05-f12d-4dbc-9cee-060f4f75e49e" providerId="ADAL" clId="{503A1139-5D92-470F-A4EC-26DB60140EB1}" dt="2024-07-30T22:15:15.581" v="204" actId="26606"/>
          <ac:graphicFrameMkLst>
            <pc:docMk/>
            <pc:sldMk cId="328912050" sldId="275"/>
            <ac:graphicFrameMk id="278" creationId="{FC4B4D38-93BE-8731-F60B-E5D8AAD6B3F4}"/>
          </ac:graphicFrameMkLst>
        </pc:graphicFrameChg>
        <pc:cxnChg chg="add del">
          <ac:chgData name="Hannah Breakstone" userId="17b91a05-f12d-4dbc-9cee-060f4f75e49e" providerId="ADAL" clId="{503A1139-5D92-470F-A4EC-26DB60140EB1}" dt="2024-07-30T22:15:23.655" v="208" actId="26606"/>
          <ac:cxnSpMkLst>
            <pc:docMk/>
            <pc:sldMk cId="328912050" sldId="275"/>
            <ac:cxnSpMk id="285" creationId="{633ABDA7-FF8C-4E26-8C7D-47E0AE54EA20}"/>
          </ac:cxnSpMkLst>
        </pc:cxnChg>
        <pc:cxnChg chg="add">
          <ac:chgData name="Hannah Breakstone" userId="17b91a05-f12d-4dbc-9cee-060f4f75e49e" providerId="ADAL" clId="{503A1139-5D92-470F-A4EC-26DB60140EB1}" dt="2024-07-30T22:15:30.898" v="211" actId="26606"/>
          <ac:cxnSpMkLst>
            <pc:docMk/>
            <pc:sldMk cId="328912050" sldId="275"/>
            <ac:cxnSpMk id="296" creationId="{633ABDA7-FF8C-4E26-8C7D-47E0AE54EA20}"/>
          </ac:cxnSpMkLst>
        </pc:cxnChg>
      </pc:sldChg>
      <pc:sldChg chg="modSp add del mod setBg">
        <pc:chgData name="Hannah Breakstone" userId="17b91a05-f12d-4dbc-9cee-060f4f75e49e" providerId="ADAL" clId="{503A1139-5D92-470F-A4EC-26DB60140EB1}" dt="2024-08-08T14:26:40.480" v="670" actId="2696"/>
        <pc:sldMkLst>
          <pc:docMk/>
          <pc:sldMk cId="1447008389" sldId="276"/>
        </pc:sldMkLst>
        <pc:spChg chg="mod">
          <ac:chgData name="Hannah Breakstone" userId="17b91a05-f12d-4dbc-9cee-060f4f75e49e" providerId="ADAL" clId="{503A1139-5D92-470F-A4EC-26DB60140EB1}" dt="2024-07-30T22:26:21.892" v="245" actId="14100"/>
          <ac:spMkLst>
            <pc:docMk/>
            <pc:sldMk cId="1447008389" sldId="276"/>
            <ac:spMk id="2" creationId="{00000000-0000-0000-0000-000000000000}"/>
          </ac:spMkLst>
        </pc:spChg>
        <pc:graphicFrameChg chg="mod modGraphic">
          <ac:chgData name="Hannah Breakstone" userId="17b91a05-f12d-4dbc-9cee-060f4f75e49e" providerId="ADAL" clId="{503A1139-5D92-470F-A4EC-26DB60140EB1}" dt="2024-08-08T14:25:56.455" v="668" actId="20577"/>
          <ac:graphicFrameMkLst>
            <pc:docMk/>
            <pc:sldMk cId="1447008389" sldId="276"/>
            <ac:graphicFrameMk id="23" creationId="{CC842F75-9B28-93CF-08E8-39FD7D58F316}"/>
          </ac:graphicFrameMkLst>
        </pc:graphicFrameChg>
      </pc:sldChg>
      <pc:sldChg chg="addSp delSp modSp new del mod">
        <pc:chgData name="Hannah Breakstone" userId="17b91a05-f12d-4dbc-9cee-060f4f75e49e" providerId="ADAL" clId="{503A1139-5D92-470F-A4EC-26DB60140EB1}" dt="2024-07-30T22:39:10.269" v="482" actId="2696"/>
        <pc:sldMkLst>
          <pc:docMk/>
          <pc:sldMk cId="3403250116" sldId="277"/>
        </pc:sldMkLst>
        <pc:spChg chg="mod">
          <ac:chgData name="Hannah Breakstone" userId="17b91a05-f12d-4dbc-9cee-060f4f75e49e" providerId="ADAL" clId="{503A1139-5D92-470F-A4EC-26DB60140EB1}" dt="2024-07-30T22:36:37.077" v="445" actId="20577"/>
          <ac:spMkLst>
            <pc:docMk/>
            <pc:sldMk cId="3403250116" sldId="277"/>
            <ac:spMk id="2" creationId="{EFA28E1A-9EF1-27F9-F7DC-D86D019E4322}"/>
          </ac:spMkLst>
        </pc:spChg>
        <pc:spChg chg="add del mod">
          <ac:chgData name="Hannah Breakstone" userId="17b91a05-f12d-4dbc-9cee-060f4f75e49e" providerId="ADAL" clId="{503A1139-5D92-470F-A4EC-26DB60140EB1}" dt="2024-07-30T22:37:37.022" v="453" actId="21"/>
          <ac:spMkLst>
            <pc:docMk/>
            <pc:sldMk cId="3403250116" sldId="277"/>
            <ac:spMk id="3" creationId="{89808454-A84B-AF49-32AD-914E9B35870D}"/>
          </ac:spMkLst>
        </pc:spChg>
        <pc:spChg chg="add mod">
          <ac:chgData name="Hannah Breakstone" userId="17b91a05-f12d-4dbc-9cee-060f4f75e49e" providerId="ADAL" clId="{503A1139-5D92-470F-A4EC-26DB60140EB1}" dt="2024-07-30T22:33:45.932" v="370"/>
          <ac:spMkLst>
            <pc:docMk/>
            <pc:sldMk cId="3403250116" sldId="277"/>
            <ac:spMk id="4" creationId="{DCD9072B-4467-3800-49C0-89CC6F0FB409}"/>
          </ac:spMkLst>
        </pc:spChg>
        <pc:picChg chg="add del mod">
          <ac:chgData name="Hannah Breakstone" userId="17b91a05-f12d-4dbc-9cee-060f4f75e49e" providerId="ADAL" clId="{503A1139-5D92-470F-A4EC-26DB60140EB1}" dt="2024-07-30T22:37:26.238" v="450" actId="478"/>
          <ac:picMkLst>
            <pc:docMk/>
            <pc:sldMk cId="3403250116" sldId="277"/>
            <ac:picMk id="5" creationId="{A68AF9BD-E5C8-D22F-538D-103E4B4958EE}"/>
          </ac:picMkLst>
        </pc:picChg>
      </pc:sldChg>
      <pc:sldChg chg="modSp add mod ord">
        <pc:chgData name="Hannah Breakstone" userId="17b91a05-f12d-4dbc-9cee-060f4f75e49e" providerId="ADAL" clId="{503A1139-5D92-470F-A4EC-26DB60140EB1}" dt="2024-07-30T22:39:04.359" v="481" actId="20577"/>
        <pc:sldMkLst>
          <pc:docMk/>
          <pc:sldMk cId="1707654795" sldId="278"/>
        </pc:sldMkLst>
        <pc:spChg chg="mod">
          <ac:chgData name="Hannah Breakstone" userId="17b91a05-f12d-4dbc-9cee-060f4f75e49e" providerId="ADAL" clId="{503A1139-5D92-470F-A4EC-26DB60140EB1}" dt="2024-07-30T22:39:04.359" v="481" actId="20577"/>
          <ac:spMkLst>
            <pc:docMk/>
            <pc:sldMk cId="1707654795" sldId="278"/>
            <ac:spMk id="227" creationId="{00000000-0000-0000-0000-000000000000}"/>
          </ac:spMkLst>
        </pc:spChg>
        <pc:spChg chg="mod">
          <ac:chgData name="Hannah Breakstone" userId="17b91a05-f12d-4dbc-9cee-060f4f75e49e" providerId="ADAL" clId="{503A1139-5D92-470F-A4EC-26DB60140EB1}" dt="2024-07-30T22:38:24.936" v="459" actId="1076"/>
          <ac:spMkLst>
            <pc:docMk/>
            <pc:sldMk cId="1707654795" sldId="278"/>
            <ac:spMk id="228" creationId="{00000000-0000-0000-0000-000000000000}"/>
          </ac:spMkLst>
        </pc:spChg>
        <pc:picChg chg="mod">
          <ac:chgData name="Hannah Breakstone" userId="17b91a05-f12d-4dbc-9cee-060f4f75e49e" providerId="ADAL" clId="{503A1139-5D92-470F-A4EC-26DB60140EB1}" dt="2024-07-30T22:38:38.217" v="461" actId="1076"/>
          <ac:picMkLst>
            <pc:docMk/>
            <pc:sldMk cId="1707654795" sldId="278"/>
            <ac:picMk id="2" creationId="{68485EC5-511D-EB3B-EDA4-5F0972BEAB0A}"/>
          </ac:picMkLst>
        </pc:picChg>
      </pc:sldChg>
      <pc:sldChg chg="add">
        <pc:chgData name="Hannah Breakstone" userId="17b91a05-f12d-4dbc-9cee-060f4f75e49e" providerId="ADAL" clId="{503A1139-5D92-470F-A4EC-26DB60140EB1}" dt="2024-08-01T22:51:33.903" v="492"/>
        <pc:sldMkLst>
          <pc:docMk/>
          <pc:sldMk cId="624378040" sldId="279"/>
        </pc:sldMkLst>
      </pc:sldChg>
      <pc:sldChg chg="modSp add mod setBg">
        <pc:chgData name="Hannah Breakstone" userId="17b91a05-f12d-4dbc-9cee-060f4f75e49e" providerId="ADAL" clId="{503A1139-5D92-470F-A4EC-26DB60140EB1}" dt="2024-08-08T14:26:59.470" v="675" actId="255"/>
        <pc:sldMkLst>
          <pc:docMk/>
          <pc:sldMk cId="110642093" sldId="280"/>
        </pc:sldMkLst>
        <pc:graphicFrameChg chg="mod modGraphic">
          <ac:chgData name="Hannah Breakstone" userId="17b91a05-f12d-4dbc-9cee-060f4f75e49e" providerId="ADAL" clId="{503A1139-5D92-470F-A4EC-26DB60140EB1}" dt="2024-08-08T14:26:59.470" v="675" actId="255"/>
          <ac:graphicFrameMkLst>
            <pc:docMk/>
            <pc:sldMk cId="110642093" sldId="280"/>
            <ac:graphicFrameMk id="23" creationId="{CC842F75-9B28-93CF-08E8-39FD7D58F316}"/>
          </ac:graphicFrameMkLst>
        </pc:graphicFrameChg>
      </pc:sldChg>
    </pc:docChg>
  </pc:docChgLst>
</pc:chgInfo>
</file>

<file path=ppt/diagrams/_rels/data5.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5.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E5897E-C63B-49B1-B37E-D2E33E8C316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DB52300-8D19-4802-94F5-631906724053}">
      <dgm:prSet/>
      <dgm:spPr/>
      <dgm:t>
        <a:bodyPr/>
        <a:lstStyle/>
        <a:p>
          <a:r>
            <a:rPr lang="en-US" b="1"/>
            <a:t>The Continuum of Care (CoC) Program (24 CFR part 578) is designed to: </a:t>
          </a:r>
          <a:endParaRPr lang="en-US"/>
        </a:p>
      </dgm:t>
    </dgm:pt>
    <dgm:pt modelId="{7064ACF2-E328-4549-8772-F096FA3628C3}" type="parTrans" cxnId="{66A27E75-9B65-41ED-A2D6-76310A286519}">
      <dgm:prSet/>
      <dgm:spPr/>
      <dgm:t>
        <a:bodyPr/>
        <a:lstStyle/>
        <a:p>
          <a:endParaRPr lang="en-US"/>
        </a:p>
      </dgm:t>
    </dgm:pt>
    <dgm:pt modelId="{B9AC0873-241B-48CA-9456-54B527157F8C}" type="sibTrans" cxnId="{66A27E75-9B65-41ED-A2D6-76310A286519}">
      <dgm:prSet/>
      <dgm:spPr/>
      <dgm:t>
        <a:bodyPr/>
        <a:lstStyle/>
        <a:p>
          <a:endParaRPr lang="en-US"/>
        </a:p>
      </dgm:t>
    </dgm:pt>
    <dgm:pt modelId="{55887F10-0D05-4A43-A570-CFC8E4F3281B}">
      <dgm:prSet/>
      <dgm:spPr/>
      <dgm:t>
        <a:bodyPr/>
        <a:lstStyle/>
        <a:p>
          <a:r>
            <a:rPr lang="en-US"/>
            <a:t>Promote a community-wide commitment to the goal of ending homelessness; </a:t>
          </a:r>
        </a:p>
      </dgm:t>
    </dgm:pt>
    <dgm:pt modelId="{D2529CD6-B9B4-45F5-A4C6-96C0587B1B91}" type="parTrans" cxnId="{19099A55-E1AB-4DCA-9D85-7F96781EFE9A}">
      <dgm:prSet/>
      <dgm:spPr/>
      <dgm:t>
        <a:bodyPr/>
        <a:lstStyle/>
        <a:p>
          <a:endParaRPr lang="en-US"/>
        </a:p>
      </dgm:t>
    </dgm:pt>
    <dgm:pt modelId="{E3E1649A-4A62-4E33-8417-8D1436131FDB}" type="sibTrans" cxnId="{19099A55-E1AB-4DCA-9D85-7F96781EFE9A}">
      <dgm:prSet/>
      <dgm:spPr/>
      <dgm:t>
        <a:bodyPr/>
        <a:lstStyle/>
        <a:p>
          <a:endParaRPr lang="en-US"/>
        </a:p>
      </dgm:t>
    </dgm:pt>
    <dgm:pt modelId="{BA61F055-F384-4BF3-AEF0-CFCC5970C6F7}">
      <dgm:prSet/>
      <dgm:spPr/>
      <dgm:t>
        <a:bodyPr/>
        <a:lstStyle/>
        <a:p>
          <a:r>
            <a:rPr lang="en-US"/>
            <a:t>Provide funding for efforts to quickly rehouse homeless individuals, families, persons fleeing domestic violence, dating violence, sexual assault, and stalking, and youth while minimizing the trauma and dislocation caused by homelessness;</a:t>
          </a:r>
        </a:p>
      </dgm:t>
    </dgm:pt>
    <dgm:pt modelId="{CBE64FEB-2126-41F8-A521-77D35AC8B93D}" type="parTrans" cxnId="{24F9CF93-C942-4275-A8EE-36F183A4AAC9}">
      <dgm:prSet/>
      <dgm:spPr/>
      <dgm:t>
        <a:bodyPr/>
        <a:lstStyle/>
        <a:p>
          <a:endParaRPr lang="en-US"/>
        </a:p>
      </dgm:t>
    </dgm:pt>
    <dgm:pt modelId="{FD3D64E1-1E57-4D1C-B1C9-6D32037019BB}" type="sibTrans" cxnId="{24F9CF93-C942-4275-A8EE-36F183A4AAC9}">
      <dgm:prSet/>
      <dgm:spPr/>
      <dgm:t>
        <a:bodyPr/>
        <a:lstStyle/>
        <a:p>
          <a:endParaRPr lang="en-US"/>
        </a:p>
      </dgm:t>
    </dgm:pt>
    <dgm:pt modelId="{B1BA6944-1378-4DC9-ABBF-06C90E56F7FE}">
      <dgm:prSet/>
      <dgm:spPr/>
      <dgm:t>
        <a:bodyPr/>
        <a:lstStyle/>
        <a:p>
          <a:r>
            <a:rPr lang="en-US"/>
            <a:t>Promote access to and effective utilization of mainstream programs by homeless individuals and families, and to optimize self-sufficiency among those experiencing homelessness. </a:t>
          </a:r>
        </a:p>
      </dgm:t>
    </dgm:pt>
    <dgm:pt modelId="{82CC1C07-C975-4E7B-A5B1-83D0D24C51DA}" type="parTrans" cxnId="{1C4AFC52-822B-4917-9115-3947377CF3D6}">
      <dgm:prSet/>
      <dgm:spPr/>
      <dgm:t>
        <a:bodyPr/>
        <a:lstStyle/>
        <a:p>
          <a:endParaRPr lang="en-US"/>
        </a:p>
      </dgm:t>
    </dgm:pt>
    <dgm:pt modelId="{773AB4BD-33A6-4A36-9752-1C30313C6E95}" type="sibTrans" cxnId="{1C4AFC52-822B-4917-9115-3947377CF3D6}">
      <dgm:prSet/>
      <dgm:spPr/>
      <dgm:t>
        <a:bodyPr/>
        <a:lstStyle/>
        <a:p>
          <a:endParaRPr lang="en-US"/>
        </a:p>
      </dgm:t>
    </dgm:pt>
    <dgm:pt modelId="{65B437FD-7668-4044-94D4-3FA292DF9AD0}" type="pres">
      <dgm:prSet presAssocID="{60E5897E-C63B-49B1-B37E-D2E33E8C3168}" presName="linear" presStyleCnt="0">
        <dgm:presLayoutVars>
          <dgm:animLvl val="lvl"/>
          <dgm:resizeHandles val="exact"/>
        </dgm:presLayoutVars>
      </dgm:prSet>
      <dgm:spPr/>
    </dgm:pt>
    <dgm:pt modelId="{ADA1815E-4BE0-42A9-A472-985DBBADF0E8}" type="pres">
      <dgm:prSet presAssocID="{8DB52300-8D19-4802-94F5-631906724053}" presName="parentText" presStyleLbl="node1" presStyleIdx="0" presStyleCnt="1">
        <dgm:presLayoutVars>
          <dgm:chMax val="0"/>
          <dgm:bulletEnabled val="1"/>
        </dgm:presLayoutVars>
      </dgm:prSet>
      <dgm:spPr/>
    </dgm:pt>
    <dgm:pt modelId="{E21F5110-0DEE-411C-83F9-DD78C165DA11}" type="pres">
      <dgm:prSet presAssocID="{8DB52300-8D19-4802-94F5-631906724053}" presName="childText" presStyleLbl="revTx" presStyleIdx="0" presStyleCnt="1">
        <dgm:presLayoutVars>
          <dgm:bulletEnabled val="1"/>
        </dgm:presLayoutVars>
      </dgm:prSet>
      <dgm:spPr/>
    </dgm:pt>
  </dgm:ptLst>
  <dgm:cxnLst>
    <dgm:cxn modelId="{124D096A-F8B5-49F7-A463-403E00775BE9}" type="presOf" srcId="{BA61F055-F384-4BF3-AEF0-CFCC5970C6F7}" destId="{E21F5110-0DEE-411C-83F9-DD78C165DA11}" srcOrd="0" destOrd="1" presId="urn:microsoft.com/office/officeart/2005/8/layout/vList2"/>
    <dgm:cxn modelId="{56F9FC6C-729A-4B30-8AF3-10FF569A650D}" type="presOf" srcId="{B1BA6944-1378-4DC9-ABBF-06C90E56F7FE}" destId="{E21F5110-0DEE-411C-83F9-DD78C165DA11}" srcOrd="0" destOrd="2" presId="urn:microsoft.com/office/officeart/2005/8/layout/vList2"/>
    <dgm:cxn modelId="{DFD82550-1AC4-43F6-93D3-D2B60E943C1F}" type="presOf" srcId="{60E5897E-C63B-49B1-B37E-D2E33E8C3168}" destId="{65B437FD-7668-4044-94D4-3FA292DF9AD0}" srcOrd="0" destOrd="0" presId="urn:microsoft.com/office/officeart/2005/8/layout/vList2"/>
    <dgm:cxn modelId="{1C4AFC52-822B-4917-9115-3947377CF3D6}" srcId="{8DB52300-8D19-4802-94F5-631906724053}" destId="{B1BA6944-1378-4DC9-ABBF-06C90E56F7FE}" srcOrd="2" destOrd="0" parTransId="{82CC1C07-C975-4E7B-A5B1-83D0D24C51DA}" sibTransId="{773AB4BD-33A6-4A36-9752-1C30313C6E95}"/>
    <dgm:cxn modelId="{66A27E75-9B65-41ED-A2D6-76310A286519}" srcId="{60E5897E-C63B-49B1-B37E-D2E33E8C3168}" destId="{8DB52300-8D19-4802-94F5-631906724053}" srcOrd="0" destOrd="0" parTransId="{7064ACF2-E328-4549-8772-F096FA3628C3}" sibTransId="{B9AC0873-241B-48CA-9456-54B527157F8C}"/>
    <dgm:cxn modelId="{19099A55-E1AB-4DCA-9D85-7F96781EFE9A}" srcId="{8DB52300-8D19-4802-94F5-631906724053}" destId="{55887F10-0D05-4A43-A570-CFC8E4F3281B}" srcOrd="0" destOrd="0" parTransId="{D2529CD6-B9B4-45F5-A4C6-96C0587B1B91}" sibTransId="{E3E1649A-4A62-4E33-8417-8D1436131FDB}"/>
    <dgm:cxn modelId="{24F9CF93-C942-4275-A8EE-36F183A4AAC9}" srcId="{8DB52300-8D19-4802-94F5-631906724053}" destId="{BA61F055-F384-4BF3-AEF0-CFCC5970C6F7}" srcOrd="1" destOrd="0" parTransId="{CBE64FEB-2126-41F8-A521-77D35AC8B93D}" sibTransId="{FD3D64E1-1E57-4D1C-B1C9-6D32037019BB}"/>
    <dgm:cxn modelId="{EAAC119D-46ED-4D24-A322-C5A00440A942}" type="presOf" srcId="{8DB52300-8D19-4802-94F5-631906724053}" destId="{ADA1815E-4BE0-42A9-A472-985DBBADF0E8}" srcOrd="0" destOrd="0" presId="urn:microsoft.com/office/officeart/2005/8/layout/vList2"/>
    <dgm:cxn modelId="{F427F8CF-E47C-42E8-A63E-425B19AA2512}" type="presOf" srcId="{55887F10-0D05-4A43-A570-CFC8E4F3281B}" destId="{E21F5110-0DEE-411C-83F9-DD78C165DA11}" srcOrd="0" destOrd="0" presId="urn:microsoft.com/office/officeart/2005/8/layout/vList2"/>
    <dgm:cxn modelId="{61FEDB35-77B3-4951-B26F-3ADA341B59AE}" type="presParOf" srcId="{65B437FD-7668-4044-94D4-3FA292DF9AD0}" destId="{ADA1815E-4BE0-42A9-A472-985DBBADF0E8}" srcOrd="0" destOrd="0" presId="urn:microsoft.com/office/officeart/2005/8/layout/vList2"/>
    <dgm:cxn modelId="{6FF2DABC-6C25-4B82-83B7-DF4EF0498DB8}" type="presParOf" srcId="{65B437FD-7668-4044-94D4-3FA292DF9AD0}" destId="{E21F5110-0DEE-411C-83F9-DD78C165DA11}"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6E0D7C-CA15-495D-BA19-8C4BAC425245}" type="doc">
      <dgm:prSet loTypeId="urn:microsoft.com/office/officeart/2016/7/layout/HorizontalActionList" loCatId="List" qsTypeId="urn:microsoft.com/office/officeart/2005/8/quickstyle/simple1" qsCatId="simple" csTypeId="urn:microsoft.com/office/officeart/2005/8/colors/accent3_2" csCatId="accent3" phldr="1"/>
      <dgm:spPr/>
      <dgm:t>
        <a:bodyPr/>
        <a:lstStyle/>
        <a:p>
          <a:endParaRPr lang="en-US"/>
        </a:p>
      </dgm:t>
    </dgm:pt>
    <dgm:pt modelId="{FE7C1346-31EA-4041-8683-676182443F09}">
      <dgm:prSet custT="1"/>
      <dgm:spPr/>
      <dgm:t>
        <a:bodyPr/>
        <a:lstStyle/>
        <a:p>
          <a:r>
            <a:rPr lang="en-US" sz="2000" dirty="0"/>
            <a:t>Support Underserved Communities</a:t>
          </a:r>
        </a:p>
      </dgm:t>
    </dgm:pt>
    <dgm:pt modelId="{F991590B-A663-4D6A-B426-0365CB032C91}" type="parTrans" cxnId="{D8A3915E-9AE3-4C54-8BE8-A4DF100C6B88}">
      <dgm:prSet/>
      <dgm:spPr/>
      <dgm:t>
        <a:bodyPr/>
        <a:lstStyle/>
        <a:p>
          <a:endParaRPr lang="en-US"/>
        </a:p>
      </dgm:t>
    </dgm:pt>
    <dgm:pt modelId="{63DF9A00-2AE7-4F62-8D2D-7285852BA75B}" type="sibTrans" cxnId="{D8A3915E-9AE3-4C54-8BE8-A4DF100C6B88}">
      <dgm:prSet/>
      <dgm:spPr/>
      <dgm:t>
        <a:bodyPr/>
        <a:lstStyle/>
        <a:p>
          <a:endParaRPr lang="en-US"/>
        </a:p>
      </dgm:t>
    </dgm:pt>
    <dgm:pt modelId="{0D740CBD-1332-4BC3-87C6-7980EB07632F}">
      <dgm:prSet custT="1"/>
      <dgm:spPr/>
      <dgm:t>
        <a:bodyPr/>
        <a:lstStyle/>
        <a:p>
          <a:r>
            <a:rPr lang="en-US" sz="1800" dirty="0"/>
            <a:t>Fortify support for underserved communities and support equitable community development for all people.</a:t>
          </a:r>
        </a:p>
      </dgm:t>
    </dgm:pt>
    <dgm:pt modelId="{7FE7751E-F79E-4E4F-8DED-9A3ACE66B415}" type="parTrans" cxnId="{07FFB8C7-016B-4F6C-AA08-5EC5A4592862}">
      <dgm:prSet/>
      <dgm:spPr/>
      <dgm:t>
        <a:bodyPr/>
        <a:lstStyle/>
        <a:p>
          <a:endParaRPr lang="en-US"/>
        </a:p>
      </dgm:t>
    </dgm:pt>
    <dgm:pt modelId="{20CDE7A2-D69E-4BC9-B528-1D223F36A676}" type="sibTrans" cxnId="{07FFB8C7-016B-4F6C-AA08-5EC5A4592862}">
      <dgm:prSet/>
      <dgm:spPr/>
      <dgm:t>
        <a:bodyPr/>
        <a:lstStyle/>
        <a:p>
          <a:endParaRPr lang="en-US"/>
        </a:p>
      </dgm:t>
    </dgm:pt>
    <dgm:pt modelId="{7D115C65-B4BD-4EA0-8E28-7B85D672DB7B}">
      <dgm:prSet custT="1"/>
      <dgm:spPr/>
      <dgm:t>
        <a:bodyPr/>
        <a:lstStyle/>
        <a:p>
          <a:r>
            <a:rPr lang="en-US" sz="1800" dirty="0"/>
            <a:t>Ensure Access to and Increase the Production of Affordable Housing</a:t>
          </a:r>
        </a:p>
      </dgm:t>
    </dgm:pt>
    <dgm:pt modelId="{176C97D6-EE5A-4CB2-9AD4-29E4BA54F829}" type="parTrans" cxnId="{5600BF90-CC42-4E61-BD74-B4B30F9321BA}">
      <dgm:prSet/>
      <dgm:spPr/>
      <dgm:t>
        <a:bodyPr/>
        <a:lstStyle/>
        <a:p>
          <a:endParaRPr lang="en-US"/>
        </a:p>
      </dgm:t>
    </dgm:pt>
    <dgm:pt modelId="{88207287-8B22-435D-8D12-04BCEF96B472}" type="sibTrans" cxnId="{5600BF90-CC42-4E61-BD74-B4B30F9321BA}">
      <dgm:prSet/>
      <dgm:spPr/>
      <dgm:t>
        <a:bodyPr/>
        <a:lstStyle/>
        <a:p>
          <a:endParaRPr lang="en-US"/>
        </a:p>
      </dgm:t>
    </dgm:pt>
    <dgm:pt modelId="{1B80FE80-40FE-491D-99B6-C388DD28EC8A}">
      <dgm:prSet custT="1"/>
      <dgm:spPr/>
      <dgm:t>
        <a:bodyPr/>
        <a:lstStyle/>
        <a:p>
          <a:r>
            <a:rPr lang="en-US" sz="1800" dirty="0"/>
            <a:t>Ensure housing demand is matched by adequate production of new homes and equitable access to housing opportunities for all people.</a:t>
          </a:r>
        </a:p>
      </dgm:t>
    </dgm:pt>
    <dgm:pt modelId="{766B4671-CB75-4015-B1E0-55F3EC573831}" type="parTrans" cxnId="{ED6220F3-6805-4BC5-8E88-68F819D7761C}">
      <dgm:prSet/>
      <dgm:spPr/>
      <dgm:t>
        <a:bodyPr/>
        <a:lstStyle/>
        <a:p>
          <a:endParaRPr lang="en-US"/>
        </a:p>
      </dgm:t>
    </dgm:pt>
    <dgm:pt modelId="{B7B92870-CF70-428A-890B-21EA9BFCE6A9}" type="sibTrans" cxnId="{ED6220F3-6805-4BC5-8E88-68F819D7761C}">
      <dgm:prSet/>
      <dgm:spPr/>
      <dgm:t>
        <a:bodyPr/>
        <a:lstStyle/>
        <a:p>
          <a:endParaRPr lang="en-US"/>
        </a:p>
      </dgm:t>
    </dgm:pt>
    <dgm:pt modelId="{9A1627D0-C8FD-4720-9710-50E344AD4B0D}">
      <dgm:prSet custT="1"/>
      <dgm:spPr/>
      <dgm:t>
        <a:bodyPr/>
        <a:lstStyle/>
        <a:p>
          <a:r>
            <a:rPr lang="en-US" sz="2000"/>
            <a:t>Promote Homeownership</a:t>
          </a:r>
        </a:p>
      </dgm:t>
    </dgm:pt>
    <dgm:pt modelId="{9042C254-110A-49F8-A09A-5F8534080356}" type="parTrans" cxnId="{2FC488A5-BBF3-48C0-832D-2E77333C4AC6}">
      <dgm:prSet/>
      <dgm:spPr/>
      <dgm:t>
        <a:bodyPr/>
        <a:lstStyle/>
        <a:p>
          <a:endParaRPr lang="en-US"/>
        </a:p>
      </dgm:t>
    </dgm:pt>
    <dgm:pt modelId="{131C1EA4-B3CA-4570-9308-E3FAE2EF7EE1}" type="sibTrans" cxnId="{2FC488A5-BBF3-48C0-832D-2E77333C4AC6}">
      <dgm:prSet/>
      <dgm:spPr/>
      <dgm:t>
        <a:bodyPr/>
        <a:lstStyle/>
        <a:p>
          <a:endParaRPr lang="en-US"/>
        </a:p>
      </dgm:t>
    </dgm:pt>
    <dgm:pt modelId="{4AF6E2E2-C9C5-4461-9A89-B33B69D52748}">
      <dgm:prSet custT="1"/>
      <dgm:spPr/>
      <dgm:t>
        <a:bodyPr/>
        <a:lstStyle/>
        <a:p>
          <a:r>
            <a:rPr lang="en-US" sz="1800" dirty="0"/>
            <a:t>Promote homeownership opportunities, equitable access to credit for purchase and improvements, and wealth0building in underserved communities</a:t>
          </a:r>
        </a:p>
      </dgm:t>
    </dgm:pt>
    <dgm:pt modelId="{FCD66FA9-3A73-4FCE-8DE6-DA4B42481181}" type="parTrans" cxnId="{6D7214C0-A27D-45D9-81F0-79F76F28DFCC}">
      <dgm:prSet/>
      <dgm:spPr/>
      <dgm:t>
        <a:bodyPr/>
        <a:lstStyle/>
        <a:p>
          <a:endParaRPr lang="en-US"/>
        </a:p>
      </dgm:t>
    </dgm:pt>
    <dgm:pt modelId="{D9D16A1F-AC65-46A9-BF3B-48C5CC6E6EF0}" type="sibTrans" cxnId="{6D7214C0-A27D-45D9-81F0-79F76F28DFCC}">
      <dgm:prSet/>
      <dgm:spPr/>
      <dgm:t>
        <a:bodyPr/>
        <a:lstStyle/>
        <a:p>
          <a:endParaRPr lang="en-US"/>
        </a:p>
      </dgm:t>
    </dgm:pt>
    <dgm:pt modelId="{758F6E6F-35AA-4AD6-AE51-94E5EC7C17F0}">
      <dgm:prSet custT="1"/>
      <dgm:spPr/>
      <dgm:t>
        <a:bodyPr/>
        <a:lstStyle/>
        <a:p>
          <a:r>
            <a:rPr lang="en-US" sz="2000"/>
            <a:t>Advance Sustainable communities</a:t>
          </a:r>
        </a:p>
      </dgm:t>
    </dgm:pt>
    <dgm:pt modelId="{9534A62F-36DE-46C3-B7E3-59BAC2E81840}" type="parTrans" cxnId="{B44A32F2-64D8-4ABB-A61F-12455928B83F}">
      <dgm:prSet/>
      <dgm:spPr/>
      <dgm:t>
        <a:bodyPr/>
        <a:lstStyle/>
        <a:p>
          <a:endParaRPr lang="en-US"/>
        </a:p>
      </dgm:t>
    </dgm:pt>
    <dgm:pt modelId="{05BE734C-5F46-4C70-9CFE-6BC25432DB7E}" type="sibTrans" cxnId="{B44A32F2-64D8-4ABB-A61F-12455928B83F}">
      <dgm:prSet/>
      <dgm:spPr/>
      <dgm:t>
        <a:bodyPr/>
        <a:lstStyle/>
        <a:p>
          <a:endParaRPr lang="en-US"/>
        </a:p>
      </dgm:t>
    </dgm:pt>
    <dgm:pt modelId="{E8A63202-9C94-4D4C-9803-A7E0293C72C2}">
      <dgm:prSet custT="1"/>
      <dgm:spPr/>
      <dgm:t>
        <a:bodyPr/>
        <a:lstStyle/>
        <a:p>
          <a:r>
            <a:rPr lang="en-US" sz="1800" dirty="0"/>
            <a:t>Advance sustainable communities by strengthening climate resilience and energy efficiency, promoting environmental justice, and recognizing housing’s role as essential to health.</a:t>
          </a:r>
        </a:p>
      </dgm:t>
    </dgm:pt>
    <dgm:pt modelId="{CBC355BF-AF4D-4D5A-A949-52CE90C174F8}" type="parTrans" cxnId="{90ACECA7-D235-457F-BF99-282F559E3060}">
      <dgm:prSet/>
      <dgm:spPr/>
      <dgm:t>
        <a:bodyPr/>
        <a:lstStyle/>
        <a:p>
          <a:endParaRPr lang="en-US"/>
        </a:p>
      </dgm:t>
    </dgm:pt>
    <dgm:pt modelId="{350BF3A2-8B30-4A4E-9C43-A9B33A0F0541}" type="sibTrans" cxnId="{90ACECA7-D235-457F-BF99-282F559E3060}">
      <dgm:prSet/>
      <dgm:spPr/>
      <dgm:t>
        <a:bodyPr/>
        <a:lstStyle/>
        <a:p>
          <a:endParaRPr lang="en-US"/>
        </a:p>
      </dgm:t>
    </dgm:pt>
    <dgm:pt modelId="{D038FACC-CB0D-46BB-8C5F-47639DF1D3EC}" type="pres">
      <dgm:prSet presAssocID="{FC6E0D7C-CA15-495D-BA19-8C4BAC425245}" presName="Name0" presStyleCnt="0">
        <dgm:presLayoutVars>
          <dgm:dir/>
          <dgm:animLvl val="lvl"/>
          <dgm:resizeHandles val="exact"/>
        </dgm:presLayoutVars>
      </dgm:prSet>
      <dgm:spPr/>
    </dgm:pt>
    <dgm:pt modelId="{BAF21DD9-5A0A-4EE3-BD4E-6EB4DC460EDB}" type="pres">
      <dgm:prSet presAssocID="{FE7C1346-31EA-4041-8683-676182443F09}" presName="composite" presStyleCnt="0"/>
      <dgm:spPr/>
    </dgm:pt>
    <dgm:pt modelId="{2C9D6227-D736-4E05-9A33-CDA1C878D410}" type="pres">
      <dgm:prSet presAssocID="{FE7C1346-31EA-4041-8683-676182443F09}" presName="parTx" presStyleLbl="alignNode1" presStyleIdx="0" presStyleCnt="4">
        <dgm:presLayoutVars>
          <dgm:chMax val="0"/>
          <dgm:chPref val="0"/>
        </dgm:presLayoutVars>
      </dgm:prSet>
      <dgm:spPr/>
    </dgm:pt>
    <dgm:pt modelId="{1841D64A-71CD-481A-AEE8-BDB59D10A932}" type="pres">
      <dgm:prSet presAssocID="{FE7C1346-31EA-4041-8683-676182443F09}" presName="desTx" presStyleLbl="alignAccFollowNode1" presStyleIdx="0" presStyleCnt="4">
        <dgm:presLayoutVars/>
      </dgm:prSet>
      <dgm:spPr/>
    </dgm:pt>
    <dgm:pt modelId="{F4395BFD-89DF-4EFA-A1FA-FDBA6BE69CDA}" type="pres">
      <dgm:prSet presAssocID="{63DF9A00-2AE7-4F62-8D2D-7285852BA75B}" presName="space" presStyleCnt="0"/>
      <dgm:spPr/>
    </dgm:pt>
    <dgm:pt modelId="{57484465-C9CA-4952-ACDA-37338DAECAE1}" type="pres">
      <dgm:prSet presAssocID="{7D115C65-B4BD-4EA0-8E28-7B85D672DB7B}" presName="composite" presStyleCnt="0"/>
      <dgm:spPr/>
    </dgm:pt>
    <dgm:pt modelId="{E14933A9-135C-47CE-8C11-465CBF723221}" type="pres">
      <dgm:prSet presAssocID="{7D115C65-B4BD-4EA0-8E28-7B85D672DB7B}" presName="parTx" presStyleLbl="alignNode1" presStyleIdx="1" presStyleCnt="4">
        <dgm:presLayoutVars>
          <dgm:chMax val="0"/>
          <dgm:chPref val="0"/>
        </dgm:presLayoutVars>
      </dgm:prSet>
      <dgm:spPr/>
    </dgm:pt>
    <dgm:pt modelId="{1F33EF57-ECCB-4A3C-AA03-5CF6EA6F0912}" type="pres">
      <dgm:prSet presAssocID="{7D115C65-B4BD-4EA0-8E28-7B85D672DB7B}" presName="desTx" presStyleLbl="alignAccFollowNode1" presStyleIdx="1" presStyleCnt="4">
        <dgm:presLayoutVars/>
      </dgm:prSet>
      <dgm:spPr/>
    </dgm:pt>
    <dgm:pt modelId="{644A9F2E-22B3-47C0-83A4-CA4EA5FBFAED}" type="pres">
      <dgm:prSet presAssocID="{88207287-8B22-435D-8D12-04BCEF96B472}" presName="space" presStyleCnt="0"/>
      <dgm:spPr/>
    </dgm:pt>
    <dgm:pt modelId="{6AD065A1-0EAF-4E12-8CAD-50F0B80D5E46}" type="pres">
      <dgm:prSet presAssocID="{9A1627D0-C8FD-4720-9710-50E344AD4B0D}" presName="composite" presStyleCnt="0"/>
      <dgm:spPr/>
    </dgm:pt>
    <dgm:pt modelId="{282E7773-6D7A-4449-B546-C0DA53F7BF41}" type="pres">
      <dgm:prSet presAssocID="{9A1627D0-C8FD-4720-9710-50E344AD4B0D}" presName="parTx" presStyleLbl="alignNode1" presStyleIdx="2" presStyleCnt="4">
        <dgm:presLayoutVars>
          <dgm:chMax val="0"/>
          <dgm:chPref val="0"/>
        </dgm:presLayoutVars>
      </dgm:prSet>
      <dgm:spPr/>
    </dgm:pt>
    <dgm:pt modelId="{B29BE036-63C2-4D1C-B264-FE53AFC03597}" type="pres">
      <dgm:prSet presAssocID="{9A1627D0-C8FD-4720-9710-50E344AD4B0D}" presName="desTx" presStyleLbl="alignAccFollowNode1" presStyleIdx="2" presStyleCnt="4">
        <dgm:presLayoutVars/>
      </dgm:prSet>
      <dgm:spPr/>
    </dgm:pt>
    <dgm:pt modelId="{DC336FA7-A90A-49EC-93B0-5E05D15B8C3C}" type="pres">
      <dgm:prSet presAssocID="{131C1EA4-B3CA-4570-9308-E3FAE2EF7EE1}" presName="space" presStyleCnt="0"/>
      <dgm:spPr/>
    </dgm:pt>
    <dgm:pt modelId="{38E3AD5A-5BEB-4EAF-BC6C-9DEE9BBE7573}" type="pres">
      <dgm:prSet presAssocID="{758F6E6F-35AA-4AD6-AE51-94E5EC7C17F0}" presName="composite" presStyleCnt="0"/>
      <dgm:spPr/>
    </dgm:pt>
    <dgm:pt modelId="{D793648E-6C21-4F6A-986C-96C2929E2475}" type="pres">
      <dgm:prSet presAssocID="{758F6E6F-35AA-4AD6-AE51-94E5EC7C17F0}" presName="parTx" presStyleLbl="alignNode1" presStyleIdx="3" presStyleCnt="4">
        <dgm:presLayoutVars>
          <dgm:chMax val="0"/>
          <dgm:chPref val="0"/>
        </dgm:presLayoutVars>
      </dgm:prSet>
      <dgm:spPr/>
    </dgm:pt>
    <dgm:pt modelId="{09A91794-2547-4CED-9B86-1B264BDA5204}" type="pres">
      <dgm:prSet presAssocID="{758F6E6F-35AA-4AD6-AE51-94E5EC7C17F0}" presName="desTx" presStyleLbl="alignAccFollowNode1" presStyleIdx="3" presStyleCnt="4">
        <dgm:presLayoutVars/>
      </dgm:prSet>
      <dgm:spPr/>
    </dgm:pt>
  </dgm:ptLst>
  <dgm:cxnLst>
    <dgm:cxn modelId="{2C6F992B-3DC7-4103-B605-8BDB6835EE8E}" type="presOf" srcId="{4AF6E2E2-C9C5-4461-9A89-B33B69D52748}" destId="{B29BE036-63C2-4D1C-B264-FE53AFC03597}" srcOrd="0" destOrd="0" presId="urn:microsoft.com/office/officeart/2016/7/layout/HorizontalActionList"/>
    <dgm:cxn modelId="{ADB61F3C-73DA-43BA-A6AA-1AA66B384E5B}" type="presOf" srcId="{E8A63202-9C94-4D4C-9803-A7E0293C72C2}" destId="{09A91794-2547-4CED-9B86-1B264BDA5204}" srcOrd="0" destOrd="0" presId="urn:microsoft.com/office/officeart/2016/7/layout/HorizontalActionList"/>
    <dgm:cxn modelId="{43D3403D-DF22-4716-B155-0D1D9F00F2D7}" type="presOf" srcId="{9A1627D0-C8FD-4720-9710-50E344AD4B0D}" destId="{282E7773-6D7A-4449-B546-C0DA53F7BF41}" srcOrd="0" destOrd="0" presId="urn:microsoft.com/office/officeart/2016/7/layout/HorizontalActionList"/>
    <dgm:cxn modelId="{D8A3915E-9AE3-4C54-8BE8-A4DF100C6B88}" srcId="{FC6E0D7C-CA15-495D-BA19-8C4BAC425245}" destId="{FE7C1346-31EA-4041-8683-676182443F09}" srcOrd="0" destOrd="0" parTransId="{F991590B-A663-4D6A-B426-0365CB032C91}" sibTransId="{63DF9A00-2AE7-4F62-8D2D-7285852BA75B}"/>
    <dgm:cxn modelId="{29B60E83-6EB9-475F-94D7-09F649641082}" type="presOf" srcId="{0D740CBD-1332-4BC3-87C6-7980EB07632F}" destId="{1841D64A-71CD-481A-AEE8-BDB59D10A932}" srcOrd="0" destOrd="0" presId="urn:microsoft.com/office/officeart/2016/7/layout/HorizontalActionList"/>
    <dgm:cxn modelId="{5600BF90-CC42-4E61-BD74-B4B30F9321BA}" srcId="{FC6E0D7C-CA15-495D-BA19-8C4BAC425245}" destId="{7D115C65-B4BD-4EA0-8E28-7B85D672DB7B}" srcOrd="1" destOrd="0" parTransId="{176C97D6-EE5A-4CB2-9AD4-29E4BA54F829}" sibTransId="{88207287-8B22-435D-8D12-04BCEF96B472}"/>
    <dgm:cxn modelId="{C62818A2-DA76-45D0-8651-C54C9159D89A}" type="presOf" srcId="{7D115C65-B4BD-4EA0-8E28-7B85D672DB7B}" destId="{E14933A9-135C-47CE-8C11-465CBF723221}" srcOrd="0" destOrd="0" presId="urn:microsoft.com/office/officeart/2016/7/layout/HorizontalActionList"/>
    <dgm:cxn modelId="{2FC488A5-BBF3-48C0-832D-2E77333C4AC6}" srcId="{FC6E0D7C-CA15-495D-BA19-8C4BAC425245}" destId="{9A1627D0-C8FD-4720-9710-50E344AD4B0D}" srcOrd="2" destOrd="0" parTransId="{9042C254-110A-49F8-A09A-5F8534080356}" sibTransId="{131C1EA4-B3CA-4570-9308-E3FAE2EF7EE1}"/>
    <dgm:cxn modelId="{90ACECA7-D235-457F-BF99-282F559E3060}" srcId="{758F6E6F-35AA-4AD6-AE51-94E5EC7C17F0}" destId="{E8A63202-9C94-4D4C-9803-A7E0293C72C2}" srcOrd="0" destOrd="0" parTransId="{CBC355BF-AF4D-4D5A-A949-52CE90C174F8}" sibTransId="{350BF3A2-8B30-4A4E-9C43-A9B33A0F0541}"/>
    <dgm:cxn modelId="{D84C47A9-C7E8-4E9B-8D6D-2D95AFC4BDFC}" type="presOf" srcId="{FC6E0D7C-CA15-495D-BA19-8C4BAC425245}" destId="{D038FACC-CB0D-46BB-8C5F-47639DF1D3EC}" srcOrd="0" destOrd="0" presId="urn:microsoft.com/office/officeart/2016/7/layout/HorizontalActionList"/>
    <dgm:cxn modelId="{6D7214C0-A27D-45D9-81F0-79F76F28DFCC}" srcId="{9A1627D0-C8FD-4720-9710-50E344AD4B0D}" destId="{4AF6E2E2-C9C5-4461-9A89-B33B69D52748}" srcOrd="0" destOrd="0" parTransId="{FCD66FA9-3A73-4FCE-8DE6-DA4B42481181}" sibTransId="{D9D16A1F-AC65-46A9-BF3B-48C5CC6E6EF0}"/>
    <dgm:cxn modelId="{19AAA4C5-7C77-4E94-BAC6-D6C793012A24}" type="presOf" srcId="{FE7C1346-31EA-4041-8683-676182443F09}" destId="{2C9D6227-D736-4E05-9A33-CDA1C878D410}" srcOrd="0" destOrd="0" presId="urn:microsoft.com/office/officeart/2016/7/layout/HorizontalActionList"/>
    <dgm:cxn modelId="{07FFB8C7-016B-4F6C-AA08-5EC5A4592862}" srcId="{FE7C1346-31EA-4041-8683-676182443F09}" destId="{0D740CBD-1332-4BC3-87C6-7980EB07632F}" srcOrd="0" destOrd="0" parTransId="{7FE7751E-F79E-4E4F-8DED-9A3ACE66B415}" sibTransId="{20CDE7A2-D69E-4BC9-B528-1D223F36A676}"/>
    <dgm:cxn modelId="{19475ACF-A8AB-464C-9468-F83B21831A0F}" type="presOf" srcId="{1B80FE80-40FE-491D-99B6-C388DD28EC8A}" destId="{1F33EF57-ECCB-4A3C-AA03-5CF6EA6F0912}" srcOrd="0" destOrd="0" presId="urn:microsoft.com/office/officeart/2016/7/layout/HorizontalActionList"/>
    <dgm:cxn modelId="{B44A32F2-64D8-4ABB-A61F-12455928B83F}" srcId="{FC6E0D7C-CA15-495D-BA19-8C4BAC425245}" destId="{758F6E6F-35AA-4AD6-AE51-94E5EC7C17F0}" srcOrd="3" destOrd="0" parTransId="{9534A62F-36DE-46C3-B7E3-59BAC2E81840}" sibTransId="{05BE734C-5F46-4C70-9CFE-6BC25432DB7E}"/>
    <dgm:cxn modelId="{ED6220F3-6805-4BC5-8E88-68F819D7761C}" srcId="{7D115C65-B4BD-4EA0-8E28-7B85D672DB7B}" destId="{1B80FE80-40FE-491D-99B6-C388DD28EC8A}" srcOrd="0" destOrd="0" parTransId="{766B4671-CB75-4015-B1E0-55F3EC573831}" sibTransId="{B7B92870-CF70-428A-890B-21EA9BFCE6A9}"/>
    <dgm:cxn modelId="{92EBA2FE-6BCA-4BD2-B398-879DFA5AFF7F}" type="presOf" srcId="{758F6E6F-35AA-4AD6-AE51-94E5EC7C17F0}" destId="{D793648E-6C21-4F6A-986C-96C2929E2475}" srcOrd="0" destOrd="0" presId="urn:microsoft.com/office/officeart/2016/7/layout/HorizontalActionList"/>
    <dgm:cxn modelId="{FFA1FAF1-9A87-4BB7-B44C-0BD29F9ED297}" type="presParOf" srcId="{D038FACC-CB0D-46BB-8C5F-47639DF1D3EC}" destId="{BAF21DD9-5A0A-4EE3-BD4E-6EB4DC460EDB}" srcOrd="0" destOrd="0" presId="urn:microsoft.com/office/officeart/2016/7/layout/HorizontalActionList"/>
    <dgm:cxn modelId="{8AED9627-3B70-4800-9D6A-710BF1C68C77}" type="presParOf" srcId="{BAF21DD9-5A0A-4EE3-BD4E-6EB4DC460EDB}" destId="{2C9D6227-D736-4E05-9A33-CDA1C878D410}" srcOrd="0" destOrd="0" presId="urn:microsoft.com/office/officeart/2016/7/layout/HorizontalActionList"/>
    <dgm:cxn modelId="{F667BCD1-4D3F-4211-A93C-34941D1A775E}" type="presParOf" srcId="{BAF21DD9-5A0A-4EE3-BD4E-6EB4DC460EDB}" destId="{1841D64A-71CD-481A-AEE8-BDB59D10A932}" srcOrd="1" destOrd="0" presId="urn:microsoft.com/office/officeart/2016/7/layout/HorizontalActionList"/>
    <dgm:cxn modelId="{BC05D3C4-F230-4A9F-AEE4-87CF5A7364C5}" type="presParOf" srcId="{D038FACC-CB0D-46BB-8C5F-47639DF1D3EC}" destId="{F4395BFD-89DF-4EFA-A1FA-FDBA6BE69CDA}" srcOrd="1" destOrd="0" presId="urn:microsoft.com/office/officeart/2016/7/layout/HorizontalActionList"/>
    <dgm:cxn modelId="{1D2662DF-7DA2-419A-83F0-398A06248CA8}" type="presParOf" srcId="{D038FACC-CB0D-46BB-8C5F-47639DF1D3EC}" destId="{57484465-C9CA-4952-ACDA-37338DAECAE1}" srcOrd="2" destOrd="0" presId="urn:microsoft.com/office/officeart/2016/7/layout/HorizontalActionList"/>
    <dgm:cxn modelId="{A6BBC4D4-7D69-4211-9D9E-D4E09C1EB54C}" type="presParOf" srcId="{57484465-C9CA-4952-ACDA-37338DAECAE1}" destId="{E14933A9-135C-47CE-8C11-465CBF723221}" srcOrd="0" destOrd="0" presId="urn:microsoft.com/office/officeart/2016/7/layout/HorizontalActionList"/>
    <dgm:cxn modelId="{6AF7DBC5-43E4-4AB0-AA6D-F1E12F7D06B7}" type="presParOf" srcId="{57484465-C9CA-4952-ACDA-37338DAECAE1}" destId="{1F33EF57-ECCB-4A3C-AA03-5CF6EA6F0912}" srcOrd="1" destOrd="0" presId="urn:microsoft.com/office/officeart/2016/7/layout/HorizontalActionList"/>
    <dgm:cxn modelId="{3BAA6EB9-9F51-4207-B498-F5935380B3FD}" type="presParOf" srcId="{D038FACC-CB0D-46BB-8C5F-47639DF1D3EC}" destId="{644A9F2E-22B3-47C0-83A4-CA4EA5FBFAED}" srcOrd="3" destOrd="0" presId="urn:microsoft.com/office/officeart/2016/7/layout/HorizontalActionList"/>
    <dgm:cxn modelId="{21BED564-1617-47C5-AD57-79E9A75F51F4}" type="presParOf" srcId="{D038FACC-CB0D-46BB-8C5F-47639DF1D3EC}" destId="{6AD065A1-0EAF-4E12-8CAD-50F0B80D5E46}" srcOrd="4" destOrd="0" presId="urn:microsoft.com/office/officeart/2016/7/layout/HorizontalActionList"/>
    <dgm:cxn modelId="{3A3C31F6-578C-4FE1-AE22-4B2162A78F0B}" type="presParOf" srcId="{6AD065A1-0EAF-4E12-8CAD-50F0B80D5E46}" destId="{282E7773-6D7A-4449-B546-C0DA53F7BF41}" srcOrd="0" destOrd="0" presId="urn:microsoft.com/office/officeart/2016/7/layout/HorizontalActionList"/>
    <dgm:cxn modelId="{82E6A39B-9B24-40C5-A977-2A0301E0EA43}" type="presParOf" srcId="{6AD065A1-0EAF-4E12-8CAD-50F0B80D5E46}" destId="{B29BE036-63C2-4D1C-B264-FE53AFC03597}" srcOrd="1" destOrd="0" presId="urn:microsoft.com/office/officeart/2016/7/layout/HorizontalActionList"/>
    <dgm:cxn modelId="{B766B76C-00A6-4537-AE6F-F37E09A16E67}" type="presParOf" srcId="{D038FACC-CB0D-46BB-8C5F-47639DF1D3EC}" destId="{DC336FA7-A90A-49EC-93B0-5E05D15B8C3C}" srcOrd="5" destOrd="0" presId="urn:microsoft.com/office/officeart/2016/7/layout/HorizontalActionList"/>
    <dgm:cxn modelId="{9DDB450F-C602-4808-8A07-DFB159D30948}" type="presParOf" srcId="{D038FACC-CB0D-46BB-8C5F-47639DF1D3EC}" destId="{38E3AD5A-5BEB-4EAF-BC6C-9DEE9BBE7573}" srcOrd="6" destOrd="0" presId="urn:microsoft.com/office/officeart/2016/7/layout/HorizontalActionList"/>
    <dgm:cxn modelId="{D005F7F6-38E8-4685-8BC7-69AA6F57513F}" type="presParOf" srcId="{38E3AD5A-5BEB-4EAF-BC6C-9DEE9BBE7573}" destId="{D793648E-6C21-4F6A-986C-96C2929E2475}" srcOrd="0" destOrd="0" presId="urn:microsoft.com/office/officeart/2016/7/layout/HorizontalActionList"/>
    <dgm:cxn modelId="{9007A045-4FEC-41DC-A6B2-BAB8F250CFCD}" type="presParOf" srcId="{38E3AD5A-5BEB-4EAF-BC6C-9DEE9BBE7573}" destId="{09A91794-2547-4CED-9B86-1B264BDA5204}" srcOrd="1" destOrd="0" presId="urn:microsoft.com/office/officeart/2016/7/layout/Horizontal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B0817C-59AC-4FAC-B7C3-D3E8D5D946E6}"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CAE7EAA5-D9DC-47E4-A4A2-A3C9606EC011}">
      <dgm:prSet custT="1"/>
      <dgm:spPr/>
      <dgm:t>
        <a:bodyPr/>
        <a:lstStyle/>
        <a:p>
          <a:r>
            <a:rPr lang="en-US" sz="2000" dirty="0"/>
            <a:t>Ending homelessness for all persons.</a:t>
          </a:r>
        </a:p>
      </dgm:t>
    </dgm:pt>
    <dgm:pt modelId="{E6407BFF-AC69-4967-95F0-CDA673893F2E}" type="parTrans" cxnId="{4D09BCF4-7536-449A-859F-30709A455374}">
      <dgm:prSet/>
      <dgm:spPr/>
      <dgm:t>
        <a:bodyPr/>
        <a:lstStyle/>
        <a:p>
          <a:endParaRPr lang="en-US"/>
        </a:p>
      </dgm:t>
    </dgm:pt>
    <dgm:pt modelId="{D07BD871-FF9D-4174-8E96-34A9504A041C}" type="sibTrans" cxnId="{4D09BCF4-7536-449A-859F-30709A455374}">
      <dgm:prSet/>
      <dgm:spPr/>
      <dgm:t>
        <a:bodyPr/>
        <a:lstStyle/>
        <a:p>
          <a:endParaRPr lang="en-US"/>
        </a:p>
      </dgm:t>
    </dgm:pt>
    <dgm:pt modelId="{FB89AE45-E1B2-40C4-AF5D-E41397969D32}">
      <dgm:prSet custT="1"/>
      <dgm:spPr/>
      <dgm:t>
        <a:bodyPr/>
        <a:lstStyle/>
        <a:p>
          <a:r>
            <a:rPr lang="en-US" sz="2000"/>
            <a:t>Use a Housing First approach.</a:t>
          </a:r>
        </a:p>
      </dgm:t>
    </dgm:pt>
    <dgm:pt modelId="{54BAAE71-3524-4F0B-B444-01C1D557EF98}" type="parTrans" cxnId="{5B315404-EA56-4BB1-8A38-B4D01D72D9F3}">
      <dgm:prSet/>
      <dgm:spPr/>
      <dgm:t>
        <a:bodyPr/>
        <a:lstStyle/>
        <a:p>
          <a:endParaRPr lang="en-US"/>
        </a:p>
      </dgm:t>
    </dgm:pt>
    <dgm:pt modelId="{944030D1-0C33-46F9-890E-39DA8912BB03}" type="sibTrans" cxnId="{5B315404-EA56-4BB1-8A38-B4D01D72D9F3}">
      <dgm:prSet/>
      <dgm:spPr/>
      <dgm:t>
        <a:bodyPr/>
        <a:lstStyle/>
        <a:p>
          <a:endParaRPr lang="en-US"/>
        </a:p>
      </dgm:t>
    </dgm:pt>
    <dgm:pt modelId="{231D0896-6492-434A-813E-EDD2188A7990}">
      <dgm:prSet custT="1"/>
      <dgm:spPr/>
      <dgm:t>
        <a:bodyPr/>
        <a:lstStyle/>
        <a:p>
          <a:r>
            <a:rPr lang="en-US" sz="2000"/>
            <a:t>Reducing unsheltered homelessness.</a:t>
          </a:r>
        </a:p>
      </dgm:t>
    </dgm:pt>
    <dgm:pt modelId="{84225E87-A87C-4A4F-B149-10AEC172D730}" type="parTrans" cxnId="{4B8954A7-97CB-4635-8123-B2DEEA7871B4}">
      <dgm:prSet/>
      <dgm:spPr/>
      <dgm:t>
        <a:bodyPr/>
        <a:lstStyle/>
        <a:p>
          <a:endParaRPr lang="en-US"/>
        </a:p>
      </dgm:t>
    </dgm:pt>
    <dgm:pt modelId="{86C760F6-4DA6-4819-8AC4-655D5F1D808B}" type="sibTrans" cxnId="{4B8954A7-97CB-4635-8123-B2DEEA7871B4}">
      <dgm:prSet/>
      <dgm:spPr/>
      <dgm:t>
        <a:bodyPr/>
        <a:lstStyle/>
        <a:p>
          <a:endParaRPr lang="en-US"/>
        </a:p>
      </dgm:t>
    </dgm:pt>
    <dgm:pt modelId="{5F0EDA7D-DA4B-44F9-B4F8-E80EBB0A90AE}">
      <dgm:prSet custT="1"/>
      <dgm:spPr/>
      <dgm:t>
        <a:bodyPr/>
        <a:lstStyle/>
        <a:p>
          <a:r>
            <a:rPr lang="en-US" sz="2000"/>
            <a:t>Improving system performance.</a:t>
          </a:r>
        </a:p>
      </dgm:t>
    </dgm:pt>
    <dgm:pt modelId="{0EEA4A77-3784-4570-9FF6-3B3430506ADF}" type="parTrans" cxnId="{07AEB0F1-8CA9-4F47-88D2-5BAC65E42FC5}">
      <dgm:prSet/>
      <dgm:spPr/>
      <dgm:t>
        <a:bodyPr/>
        <a:lstStyle/>
        <a:p>
          <a:endParaRPr lang="en-US"/>
        </a:p>
      </dgm:t>
    </dgm:pt>
    <dgm:pt modelId="{04BF905B-BA00-4516-A1DE-3E9BE08A0337}" type="sibTrans" cxnId="{07AEB0F1-8CA9-4F47-88D2-5BAC65E42FC5}">
      <dgm:prSet/>
      <dgm:spPr/>
      <dgm:t>
        <a:bodyPr/>
        <a:lstStyle/>
        <a:p>
          <a:endParaRPr lang="en-US"/>
        </a:p>
      </dgm:t>
    </dgm:pt>
    <dgm:pt modelId="{21729698-F528-4A5A-BECA-BDD1C2E49200}">
      <dgm:prSet/>
      <dgm:spPr/>
      <dgm:t>
        <a:bodyPr/>
        <a:lstStyle/>
        <a:p>
          <a:r>
            <a:rPr lang="en-US"/>
            <a:t>Partnering with Housing, Health, and Service Agencies.</a:t>
          </a:r>
        </a:p>
      </dgm:t>
    </dgm:pt>
    <dgm:pt modelId="{C1677BA5-063F-44A5-A1E4-0E321F2E10BD}" type="parTrans" cxnId="{8AB02F18-AF75-4DD6-9683-C6C33555D28F}">
      <dgm:prSet/>
      <dgm:spPr/>
      <dgm:t>
        <a:bodyPr/>
        <a:lstStyle/>
        <a:p>
          <a:endParaRPr lang="en-US"/>
        </a:p>
      </dgm:t>
    </dgm:pt>
    <dgm:pt modelId="{C31E1F36-ED5F-4F01-BE3E-5F285D23A3FE}" type="sibTrans" cxnId="{8AB02F18-AF75-4DD6-9683-C6C33555D28F}">
      <dgm:prSet/>
      <dgm:spPr/>
      <dgm:t>
        <a:bodyPr/>
        <a:lstStyle/>
        <a:p>
          <a:endParaRPr lang="en-US"/>
        </a:p>
      </dgm:t>
    </dgm:pt>
    <dgm:pt modelId="{021D5286-E466-4353-9AE8-23AE14F48047}">
      <dgm:prSet custT="1"/>
      <dgm:spPr/>
      <dgm:t>
        <a:bodyPr/>
        <a:lstStyle/>
        <a:p>
          <a:r>
            <a:rPr lang="en-US" sz="2000"/>
            <a:t>Racial Equity.</a:t>
          </a:r>
        </a:p>
      </dgm:t>
    </dgm:pt>
    <dgm:pt modelId="{74290172-DA0A-4F1B-B0F7-6A76228119DE}" type="parTrans" cxnId="{B8381277-80E8-4234-B681-BB5B763BF1D0}">
      <dgm:prSet/>
      <dgm:spPr/>
      <dgm:t>
        <a:bodyPr/>
        <a:lstStyle/>
        <a:p>
          <a:endParaRPr lang="en-US"/>
        </a:p>
      </dgm:t>
    </dgm:pt>
    <dgm:pt modelId="{96218F90-A9AB-4EDC-8E5D-A2C15370293F}" type="sibTrans" cxnId="{B8381277-80E8-4234-B681-BB5B763BF1D0}">
      <dgm:prSet/>
      <dgm:spPr/>
      <dgm:t>
        <a:bodyPr/>
        <a:lstStyle/>
        <a:p>
          <a:endParaRPr lang="en-US"/>
        </a:p>
      </dgm:t>
    </dgm:pt>
    <dgm:pt modelId="{9D19F14C-BBAB-47C4-969F-D9B106E44185}">
      <dgm:prSet/>
      <dgm:spPr/>
      <dgm:t>
        <a:bodyPr/>
        <a:lstStyle/>
        <a:p>
          <a:r>
            <a:rPr lang="en-US"/>
            <a:t>Improving assistance to LGBTQ+ individuals.</a:t>
          </a:r>
        </a:p>
      </dgm:t>
    </dgm:pt>
    <dgm:pt modelId="{57998D90-C6C1-474C-870F-79274F203795}" type="parTrans" cxnId="{47587297-2F48-480A-B747-382099BAFE86}">
      <dgm:prSet/>
      <dgm:spPr/>
      <dgm:t>
        <a:bodyPr/>
        <a:lstStyle/>
        <a:p>
          <a:endParaRPr lang="en-US"/>
        </a:p>
      </dgm:t>
    </dgm:pt>
    <dgm:pt modelId="{B74E175D-5010-4270-817B-FDA788E643BD}" type="sibTrans" cxnId="{47587297-2F48-480A-B747-382099BAFE86}">
      <dgm:prSet/>
      <dgm:spPr/>
      <dgm:t>
        <a:bodyPr/>
        <a:lstStyle/>
        <a:p>
          <a:endParaRPr lang="en-US"/>
        </a:p>
      </dgm:t>
    </dgm:pt>
    <dgm:pt modelId="{D6377FB5-F0DF-4785-85AB-B1ADE41455A6}">
      <dgm:prSet custT="1"/>
      <dgm:spPr/>
      <dgm:t>
        <a:bodyPr/>
        <a:lstStyle/>
        <a:p>
          <a:r>
            <a:rPr lang="en-US" sz="2000"/>
            <a:t>Persons with Lived Experience</a:t>
          </a:r>
        </a:p>
      </dgm:t>
    </dgm:pt>
    <dgm:pt modelId="{76EA36FC-9F43-4A86-B90B-F9874D780491}" type="parTrans" cxnId="{D2D89DF1-075C-4D27-8A86-3FF22B95697B}">
      <dgm:prSet/>
      <dgm:spPr/>
      <dgm:t>
        <a:bodyPr/>
        <a:lstStyle/>
        <a:p>
          <a:endParaRPr lang="en-US"/>
        </a:p>
      </dgm:t>
    </dgm:pt>
    <dgm:pt modelId="{4FFD2E13-16A7-4405-8EA4-A2D4E4AD0AA3}" type="sibTrans" cxnId="{D2D89DF1-075C-4D27-8A86-3FF22B95697B}">
      <dgm:prSet/>
      <dgm:spPr/>
      <dgm:t>
        <a:bodyPr/>
        <a:lstStyle/>
        <a:p>
          <a:endParaRPr lang="en-US"/>
        </a:p>
      </dgm:t>
    </dgm:pt>
    <dgm:pt modelId="{E801522A-D063-4EE6-B981-CC4222360227}">
      <dgm:prSet custT="1"/>
      <dgm:spPr/>
      <dgm:t>
        <a:bodyPr/>
        <a:lstStyle/>
        <a:p>
          <a:r>
            <a:rPr lang="en-US" sz="2000"/>
            <a:t>Increasing Affordable Housing supply.</a:t>
          </a:r>
        </a:p>
      </dgm:t>
    </dgm:pt>
    <dgm:pt modelId="{A740AB1A-129E-4F2C-9426-C0F4F9D52A73}" type="parTrans" cxnId="{5EDAB6D7-43C9-43CB-9BC4-4FE942C42EEB}">
      <dgm:prSet/>
      <dgm:spPr/>
      <dgm:t>
        <a:bodyPr/>
        <a:lstStyle/>
        <a:p>
          <a:endParaRPr lang="en-US"/>
        </a:p>
      </dgm:t>
    </dgm:pt>
    <dgm:pt modelId="{1898A7A8-B719-4D4B-B2D0-88A81BCFA54B}" type="sibTrans" cxnId="{5EDAB6D7-43C9-43CB-9BC4-4FE942C42EEB}">
      <dgm:prSet/>
      <dgm:spPr/>
      <dgm:t>
        <a:bodyPr/>
        <a:lstStyle/>
        <a:p>
          <a:endParaRPr lang="en-US"/>
        </a:p>
      </dgm:t>
    </dgm:pt>
    <dgm:pt modelId="{B7A8EE1E-8222-43AB-B450-C7D17FCB2B6F}" type="pres">
      <dgm:prSet presAssocID="{36B0817C-59AC-4FAC-B7C3-D3E8D5D946E6}" presName="diagram" presStyleCnt="0">
        <dgm:presLayoutVars>
          <dgm:dir/>
          <dgm:resizeHandles val="exact"/>
        </dgm:presLayoutVars>
      </dgm:prSet>
      <dgm:spPr/>
    </dgm:pt>
    <dgm:pt modelId="{D97A93C0-A262-4FD6-B6E1-3F032A5B672A}" type="pres">
      <dgm:prSet presAssocID="{CAE7EAA5-D9DC-47E4-A4A2-A3C9606EC011}" presName="node" presStyleLbl="node1" presStyleIdx="0" presStyleCnt="9">
        <dgm:presLayoutVars>
          <dgm:bulletEnabled val="1"/>
        </dgm:presLayoutVars>
      </dgm:prSet>
      <dgm:spPr/>
    </dgm:pt>
    <dgm:pt modelId="{BEB8DAE2-D9A9-404A-9138-7DD8423EC86F}" type="pres">
      <dgm:prSet presAssocID="{D07BD871-FF9D-4174-8E96-34A9504A041C}" presName="sibTrans" presStyleCnt="0"/>
      <dgm:spPr/>
    </dgm:pt>
    <dgm:pt modelId="{F92C7174-CF85-4EFE-864E-7AE766556E88}" type="pres">
      <dgm:prSet presAssocID="{FB89AE45-E1B2-40C4-AF5D-E41397969D32}" presName="node" presStyleLbl="node1" presStyleIdx="1" presStyleCnt="9">
        <dgm:presLayoutVars>
          <dgm:bulletEnabled val="1"/>
        </dgm:presLayoutVars>
      </dgm:prSet>
      <dgm:spPr/>
    </dgm:pt>
    <dgm:pt modelId="{94F3381F-958B-437E-98AF-59D1A4105D0F}" type="pres">
      <dgm:prSet presAssocID="{944030D1-0C33-46F9-890E-39DA8912BB03}" presName="sibTrans" presStyleCnt="0"/>
      <dgm:spPr/>
    </dgm:pt>
    <dgm:pt modelId="{109D58CE-A705-4AA2-BBAA-070DBA8A8078}" type="pres">
      <dgm:prSet presAssocID="{231D0896-6492-434A-813E-EDD2188A7990}" presName="node" presStyleLbl="node1" presStyleIdx="2" presStyleCnt="9">
        <dgm:presLayoutVars>
          <dgm:bulletEnabled val="1"/>
        </dgm:presLayoutVars>
      </dgm:prSet>
      <dgm:spPr/>
    </dgm:pt>
    <dgm:pt modelId="{E03F23A0-730C-45E7-A0C5-0F3460C142D0}" type="pres">
      <dgm:prSet presAssocID="{86C760F6-4DA6-4819-8AC4-655D5F1D808B}" presName="sibTrans" presStyleCnt="0"/>
      <dgm:spPr/>
    </dgm:pt>
    <dgm:pt modelId="{5A65DBF4-E2B6-4F41-A3AE-C413D5F2D157}" type="pres">
      <dgm:prSet presAssocID="{5F0EDA7D-DA4B-44F9-B4F8-E80EBB0A90AE}" presName="node" presStyleLbl="node1" presStyleIdx="3" presStyleCnt="9">
        <dgm:presLayoutVars>
          <dgm:bulletEnabled val="1"/>
        </dgm:presLayoutVars>
      </dgm:prSet>
      <dgm:spPr/>
    </dgm:pt>
    <dgm:pt modelId="{736987A2-C8BC-41A9-8ABE-C846FE72979C}" type="pres">
      <dgm:prSet presAssocID="{04BF905B-BA00-4516-A1DE-3E9BE08A0337}" presName="sibTrans" presStyleCnt="0"/>
      <dgm:spPr/>
    </dgm:pt>
    <dgm:pt modelId="{04D9FBD1-4838-495B-AF27-EC35F8A58EAD}" type="pres">
      <dgm:prSet presAssocID="{21729698-F528-4A5A-BECA-BDD1C2E49200}" presName="node" presStyleLbl="node1" presStyleIdx="4" presStyleCnt="9">
        <dgm:presLayoutVars>
          <dgm:bulletEnabled val="1"/>
        </dgm:presLayoutVars>
      </dgm:prSet>
      <dgm:spPr/>
    </dgm:pt>
    <dgm:pt modelId="{86BA8214-4404-4BFF-AA2D-2195F50B0332}" type="pres">
      <dgm:prSet presAssocID="{C31E1F36-ED5F-4F01-BE3E-5F285D23A3FE}" presName="sibTrans" presStyleCnt="0"/>
      <dgm:spPr/>
    </dgm:pt>
    <dgm:pt modelId="{60A195BC-A09B-4D42-A3BA-75292C00D6AC}" type="pres">
      <dgm:prSet presAssocID="{021D5286-E466-4353-9AE8-23AE14F48047}" presName="node" presStyleLbl="node1" presStyleIdx="5" presStyleCnt="9">
        <dgm:presLayoutVars>
          <dgm:bulletEnabled val="1"/>
        </dgm:presLayoutVars>
      </dgm:prSet>
      <dgm:spPr/>
    </dgm:pt>
    <dgm:pt modelId="{582DF289-F6DA-48E6-A717-FA75B40519C4}" type="pres">
      <dgm:prSet presAssocID="{96218F90-A9AB-4EDC-8E5D-A2C15370293F}" presName="sibTrans" presStyleCnt="0"/>
      <dgm:spPr/>
    </dgm:pt>
    <dgm:pt modelId="{484E8266-342B-4DF1-882B-0DC203786F80}" type="pres">
      <dgm:prSet presAssocID="{9D19F14C-BBAB-47C4-969F-D9B106E44185}" presName="node" presStyleLbl="node1" presStyleIdx="6" presStyleCnt="9">
        <dgm:presLayoutVars>
          <dgm:bulletEnabled val="1"/>
        </dgm:presLayoutVars>
      </dgm:prSet>
      <dgm:spPr/>
    </dgm:pt>
    <dgm:pt modelId="{FFB48941-78D0-4E75-9BC0-532961BA6663}" type="pres">
      <dgm:prSet presAssocID="{B74E175D-5010-4270-817B-FDA788E643BD}" presName="sibTrans" presStyleCnt="0"/>
      <dgm:spPr/>
    </dgm:pt>
    <dgm:pt modelId="{82E6356B-D07E-4A9C-872F-DB005850C223}" type="pres">
      <dgm:prSet presAssocID="{D6377FB5-F0DF-4785-85AB-B1ADE41455A6}" presName="node" presStyleLbl="node1" presStyleIdx="7" presStyleCnt="9">
        <dgm:presLayoutVars>
          <dgm:bulletEnabled val="1"/>
        </dgm:presLayoutVars>
      </dgm:prSet>
      <dgm:spPr/>
    </dgm:pt>
    <dgm:pt modelId="{92C60EB7-F832-48C9-8679-24ADDFDF5353}" type="pres">
      <dgm:prSet presAssocID="{4FFD2E13-16A7-4405-8EA4-A2D4E4AD0AA3}" presName="sibTrans" presStyleCnt="0"/>
      <dgm:spPr/>
    </dgm:pt>
    <dgm:pt modelId="{4D8E6797-C807-47BC-B2B6-58484579934C}" type="pres">
      <dgm:prSet presAssocID="{E801522A-D063-4EE6-B981-CC4222360227}" presName="node" presStyleLbl="node1" presStyleIdx="8" presStyleCnt="9">
        <dgm:presLayoutVars>
          <dgm:bulletEnabled val="1"/>
        </dgm:presLayoutVars>
      </dgm:prSet>
      <dgm:spPr/>
    </dgm:pt>
  </dgm:ptLst>
  <dgm:cxnLst>
    <dgm:cxn modelId="{D8281C02-87DA-454D-B34D-F6A0EA8545ED}" type="presOf" srcId="{021D5286-E466-4353-9AE8-23AE14F48047}" destId="{60A195BC-A09B-4D42-A3BA-75292C00D6AC}" srcOrd="0" destOrd="0" presId="urn:microsoft.com/office/officeart/2005/8/layout/default"/>
    <dgm:cxn modelId="{5B315404-EA56-4BB1-8A38-B4D01D72D9F3}" srcId="{36B0817C-59AC-4FAC-B7C3-D3E8D5D946E6}" destId="{FB89AE45-E1B2-40C4-AF5D-E41397969D32}" srcOrd="1" destOrd="0" parTransId="{54BAAE71-3524-4F0B-B444-01C1D557EF98}" sibTransId="{944030D1-0C33-46F9-890E-39DA8912BB03}"/>
    <dgm:cxn modelId="{8AB02F18-AF75-4DD6-9683-C6C33555D28F}" srcId="{36B0817C-59AC-4FAC-B7C3-D3E8D5D946E6}" destId="{21729698-F528-4A5A-BECA-BDD1C2E49200}" srcOrd="4" destOrd="0" parTransId="{C1677BA5-063F-44A5-A1E4-0E321F2E10BD}" sibTransId="{C31E1F36-ED5F-4F01-BE3E-5F285D23A3FE}"/>
    <dgm:cxn modelId="{E16EDE26-5557-4882-83A9-FAE4A61ADF70}" type="presOf" srcId="{E801522A-D063-4EE6-B981-CC4222360227}" destId="{4D8E6797-C807-47BC-B2B6-58484579934C}" srcOrd="0" destOrd="0" presId="urn:microsoft.com/office/officeart/2005/8/layout/default"/>
    <dgm:cxn modelId="{B8381277-80E8-4234-B681-BB5B763BF1D0}" srcId="{36B0817C-59AC-4FAC-B7C3-D3E8D5D946E6}" destId="{021D5286-E466-4353-9AE8-23AE14F48047}" srcOrd="5" destOrd="0" parTransId="{74290172-DA0A-4F1B-B0F7-6A76228119DE}" sibTransId="{96218F90-A9AB-4EDC-8E5D-A2C15370293F}"/>
    <dgm:cxn modelId="{CB417E8A-EFC1-4A1E-BCAD-341FF2502A8F}" type="presOf" srcId="{231D0896-6492-434A-813E-EDD2188A7990}" destId="{109D58CE-A705-4AA2-BBAA-070DBA8A8078}" srcOrd="0" destOrd="0" presId="urn:microsoft.com/office/officeart/2005/8/layout/default"/>
    <dgm:cxn modelId="{5029648E-E734-49E4-8F66-525D73273CE6}" type="presOf" srcId="{5F0EDA7D-DA4B-44F9-B4F8-E80EBB0A90AE}" destId="{5A65DBF4-E2B6-4F41-A3AE-C413D5F2D157}" srcOrd="0" destOrd="0" presId="urn:microsoft.com/office/officeart/2005/8/layout/default"/>
    <dgm:cxn modelId="{47587297-2F48-480A-B747-382099BAFE86}" srcId="{36B0817C-59AC-4FAC-B7C3-D3E8D5D946E6}" destId="{9D19F14C-BBAB-47C4-969F-D9B106E44185}" srcOrd="6" destOrd="0" parTransId="{57998D90-C6C1-474C-870F-79274F203795}" sibTransId="{B74E175D-5010-4270-817B-FDA788E643BD}"/>
    <dgm:cxn modelId="{4B8954A7-97CB-4635-8123-B2DEEA7871B4}" srcId="{36B0817C-59AC-4FAC-B7C3-D3E8D5D946E6}" destId="{231D0896-6492-434A-813E-EDD2188A7990}" srcOrd="2" destOrd="0" parTransId="{84225E87-A87C-4A4F-B149-10AEC172D730}" sibTransId="{86C760F6-4DA6-4819-8AC4-655D5F1D808B}"/>
    <dgm:cxn modelId="{A08373B2-9C3A-4333-868B-F67C1D9C06A6}" type="presOf" srcId="{9D19F14C-BBAB-47C4-969F-D9B106E44185}" destId="{484E8266-342B-4DF1-882B-0DC203786F80}" srcOrd="0" destOrd="0" presId="urn:microsoft.com/office/officeart/2005/8/layout/default"/>
    <dgm:cxn modelId="{BED1B6B9-25C6-46AA-A475-B8E6FFA5620C}" type="presOf" srcId="{FB89AE45-E1B2-40C4-AF5D-E41397969D32}" destId="{F92C7174-CF85-4EFE-864E-7AE766556E88}" srcOrd="0" destOrd="0" presId="urn:microsoft.com/office/officeart/2005/8/layout/default"/>
    <dgm:cxn modelId="{E8C2EFBE-5593-4D94-B21A-AF057E69950C}" type="presOf" srcId="{21729698-F528-4A5A-BECA-BDD1C2E49200}" destId="{04D9FBD1-4838-495B-AF27-EC35F8A58EAD}" srcOrd="0" destOrd="0" presId="urn:microsoft.com/office/officeart/2005/8/layout/default"/>
    <dgm:cxn modelId="{164853CD-B0EB-478E-9BA8-84270E09B102}" type="presOf" srcId="{CAE7EAA5-D9DC-47E4-A4A2-A3C9606EC011}" destId="{D97A93C0-A262-4FD6-B6E1-3F032A5B672A}" srcOrd="0" destOrd="0" presId="urn:microsoft.com/office/officeart/2005/8/layout/default"/>
    <dgm:cxn modelId="{5EDAB6D7-43C9-43CB-9BC4-4FE942C42EEB}" srcId="{36B0817C-59AC-4FAC-B7C3-D3E8D5D946E6}" destId="{E801522A-D063-4EE6-B981-CC4222360227}" srcOrd="8" destOrd="0" parTransId="{A740AB1A-129E-4F2C-9426-C0F4F9D52A73}" sibTransId="{1898A7A8-B719-4D4B-B2D0-88A81BCFA54B}"/>
    <dgm:cxn modelId="{D2D89DF1-075C-4D27-8A86-3FF22B95697B}" srcId="{36B0817C-59AC-4FAC-B7C3-D3E8D5D946E6}" destId="{D6377FB5-F0DF-4785-85AB-B1ADE41455A6}" srcOrd="7" destOrd="0" parTransId="{76EA36FC-9F43-4A86-B90B-F9874D780491}" sibTransId="{4FFD2E13-16A7-4405-8EA4-A2D4E4AD0AA3}"/>
    <dgm:cxn modelId="{07AEB0F1-8CA9-4F47-88D2-5BAC65E42FC5}" srcId="{36B0817C-59AC-4FAC-B7C3-D3E8D5D946E6}" destId="{5F0EDA7D-DA4B-44F9-B4F8-E80EBB0A90AE}" srcOrd="3" destOrd="0" parTransId="{0EEA4A77-3784-4570-9FF6-3B3430506ADF}" sibTransId="{04BF905B-BA00-4516-A1DE-3E9BE08A0337}"/>
    <dgm:cxn modelId="{CA7C2AF3-9346-4E1D-BE57-9306FD8FC9C5}" type="presOf" srcId="{36B0817C-59AC-4FAC-B7C3-D3E8D5D946E6}" destId="{B7A8EE1E-8222-43AB-B450-C7D17FCB2B6F}" srcOrd="0" destOrd="0" presId="urn:microsoft.com/office/officeart/2005/8/layout/default"/>
    <dgm:cxn modelId="{4D09BCF4-7536-449A-859F-30709A455374}" srcId="{36B0817C-59AC-4FAC-B7C3-D3E8D5D946E6}" destId="{CAE7EAA5-D9DC-47E4-A4A2-A3C9606EC011}" srcOrd="0" destOrd="0" parTransId="{E6407BFF-AC69-4967-95F0-CDA673893F2E}" sibTransId="{D07BD871-FF9D-4174-8E96-34A9504A041C}"/>
    <dgm:cxn modelId="{1E7B19FF-75B9-4BE5-B3A3-5C7B542D01A4}" type="presOf" srcId="{D6377FB5-F0DF-4785-85AB-B1ADE41455A6}" destId="{82E6356B-D07E-4A9C-872F-DB005850C223}" srcOrd="0" destOrd="0" presId="urn:microsoft.com/office/officeart/2005/8/layout/default"/>
    <dgm:cxn modelId="{1D7438AE-CF4D-417B-BFD5-DB9A826B1039}" type="presParOf" srcId="{B7A8EE1E-8222-43AB-B450-C7D17FCB2B6F}" destId="{D97A93C0-A262-4FD6-B6E1-3F032A5B672A}" srcOrd="0" destOrd="0" presId="urn:microsoft.com/office/officeart/2005/8/layout/default"/>
    <dgm:cxn modelId="{0C64F319-13BE-432E-8B11-C20A527683B4}" type="presParOf" srcId="{B7A8EE1E-8222-43AB-B450-C7D17FCB2B6F}" destId="{BEB8DAE2-D9A9-404A-9138-7DD8423EC86F}" srcOrd="1" destOrd="0" presId="urn:microsoft.com/office/officeart/2005/8/layout/default"/>
    <dgm:cxn modelId="{3F489F77-8AD0-43F4-89DB-5C3916BCF9AD}" type="presParOf" srcId="{B7A8EE1E-8222-43AB-B450-C7D17FCB2B6F}" destId="{F92C7174-CF85-4EFE-864E-7AE766556E88}" srcOrd="2" destOrd="0" presId="urn:microsoft.com/office/officeart/2005/8/layout/default"/>
    <dgm:cxn modelId="{C2DE253F-EF15-4555-AA48-73397F7829BB}" type="presParOf" srcId="{B7A8EE1E-8222-43AB-B450-C7D17FCB2B6F}" destId="{94F3381F-958B-437E-98AF-59D1A4105D0F}" srcOrd="3" destOrd="0" presId="urn:microsoft.com/office/officeart/2005/8/layout/default"/>
    <dgm:cxn modelId="{16CCF0CC-8160-4D4D-8FFB-DB2F1D07BAC5}" type="presParOf" srcId="{B7A8EE1E-8222-43AB-B450-C7D17FCB2B6F}" destId="{109D58CE-A705-4AA2-BBAA-070DBA8A8078}" srcOrd="4" destOrd="0" presId="urn:microsoft.com/office/officeart/2005/8/layout/default"/>
    <dgm:cxn modelId="{94E43A63-FA9B-4A80-8C6B-C09F603EE504}" type="presParOf" srcId="{B7A8EE1E-8222-43AB-B450-C7D17FCB2B6F}" destId="{E03F23A0-730C-45E7-A0C5-0F3460C142D0}" srcOrd="5" destOrd="0" presId="urn:microsoft.com/office/officeart/2005/8/layout/default"/>
    <dgm:cxn modelId="{67817913-2954-4B71-B249-ADCF1869E73E}" type="presParOf" srcId="{B7A8EE1E-8222-43AB-B450-C7D17FCB2B6F}" destId="{5A65DBF4-E2B6-4F41-A3AE-C413D5F2D157}" srcOrd="6" destOrd="0" presId="urn:microsoft.com/office/officeart/2005/8/layout/default"/>
    <dgm:cxn modelId="{DCCE8F17-486A-4077-8DB5-727D52FABC8E}" type="presParOf" srcId="{B7A8EE1E-8222-43AB-B450-C7D17FCB2B6F}" destId="{736987A2-C8BC-41A9-8ABE-C846FE72979C}" srcOrd="7" destOrd="0" presId="urn:microsoft.com/office/officeart/2005/8/layout/default"/>
    <dgm:cxn modelId="{7384BDC8-B423-4E98-A60F-7004A915CB31}" type="presParOf" srcId="{B7A8EE1E-8222-43AB-B450-C7D17FCB2B6F}" destId="{04D9FBD1-4838-495B-AF27-EC35F8A58EAD}" srcOrd="8" destOrd="0" presId="urn:microsoft.com/office/officeart/2005/8/layout/default"/>
    <dgm:cxn modelId="{7574E313-5825-4B04-A1BF-40F3439C3FC7}" type="presParOf" srcId="{B7A8EE1E-8222-43AB-B450-C7D17FCB2B6F}" destId="{86BA8214-4404-4BFF-AA2D-2195F50B0332}" srcOrd="9" destOrd="0" presId="urn:microsoft.com/office/officeart/2005/8/layout/default"/>
    <dgm:cxn modelId="{003F378A-2880-4F76-B735-0CA24A05F877}" type="presParOf" srcId="{B7A8EE1E-8222-43AB-B450-C7D17FCB2B6F}" destId="{60A195BC-A09B-4D42-A3BA-75292C00D6AC}" srcOrd="10" destOrd="0" presId="urn:microsoft.com/office/officeart/2005/8/layout/default"/>
    <dgm:cxn modelId="{1AC428C3-13CE-4093-9FAB-010FD63E2A24}" type="presParOf" srcId="{B7A8EE1E-8222-43AB-B450-C7D17FCB2B6F}" destId="{582DF289-F6DA-48E6-A717-FA75B40519C4}" srcOrd="11" destOrd="0" presId="urn:microsoft.com/office/officeart/2005/8/layout/default"/>
    <dgm:cxn modelId="{E5514FD4-7F9E-4EC3-B624-54B9F874DB97}" type="presParOf" srcId="{B7A8EE1E-8222-43AB-B450-C7D17FCB2B6F}" destId="{484E8266-342B-4DF1-882B-0DC203786F80}" srcOrd="12" destOrd="0" presId="urn:microsoft.com/office/officeart/2005/8/layout/default"/>
    <dgm:cxn modelId="{ECBC2B93-EE0E-4E93-BA4B-1AF15B51B4F9}" type="presParOf" srcId="{B7A8EE1E-8222-43AB-B450-C7D17FCB2B6F}" destId="{FFB48941-78D0-4E75-9BC0-532961BA6663}" srcOrd="13" destOrd="0" presId="urn:microsoft.com/office/officeart/2005/8/layout/default"/>
    <dgm:cxn modelId="{45F86366-9901-4A28-8703-48A603816404}" type="presParOf" srcId="{B7A8EE1E-8222-43AB-B450-C7D17FCB2B6F}" destId="{82E6356B-D07E-4A9C-872F-DB005850C223}" srcOrd="14" destOrd="0" presId="urn:microsoft.com/office/officeart/2005/8/layout/default"/>
    <dgm:cxn modelId="{13A64F47-543E-422F-9A2C-565EBA04DCA2}" type="presParOf" srcId="{B7A8EE1E-8222-43AB-B450-C7D17FCB2B6F}" destId="{92C60EB7-F832-48C9-8679-24ADDFDF5353}" srcOrd="15" destOrd="0" presId="urn:microsoft.com/office/officeart/2005/8/layout/default"/>
    <dgm:cxn modelId="{07179BEF-B1A9-4D8F-89C5-E9D83B7A4BAA}" type="presParOf" srcId="{B7A8EE1E-8222-43AB-B450-C7D17FCB2B6F}" destId="{4D8E6797-C807-47BC-B2B6-58484579934C}"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C0B2BA-9AB0-4B03-9B95-1020EC2C997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9AF31F3-03BE-4E10-96AC-5C7E51E564E9}">
      <dgm:prSet/>
      <dgm:spPr/>
      <dgm:t>
        <a:bodyPr/>
        <a:lstStyle/>
        <a:p>
          <a:r>
            <a:rPr lang="en-US" dirty="0"/>
            <a:t>Funding for Specific Subpopulations</a:t>
          </a:r>
        </a:p>
      </dgm:t>
    </dgm:pt>
    <dgm:pt modelId="{4202F1B0-B2CD-41A5-BC2A-8137A859336A}" type="parTrans" cxnId="{0E4D6DDC-6199-4FE9-B0FE-E56F90A7AD64}">
      <dgm:prSet/>
      <dgm:spPr/>
      <dgm:t>
        <a:bodyPr/>
        <a:lstStyle/>
        <a:p>
          <a:endParaRPr lang="en-US"/>
        </a:p>
      </dgm:t>
    </dgm:pt>
    <dgm:pt modelId="{AF528BA0-5E43-443B-8213-92F64747C42C}" type="sibTrans" cxnId="{0E4D6DDC-6199-4FE9-B0FE-E56F90A7AD64}">
      <dgm:prSet/>
      <dgm:spPr/>
      <dgm:t>
        <a:bodyPr/>
        <a:lstStyle/>
        <a:p>
          <a:endParaRPr lang="en-US"/>
        </a:p>
      </dgm:t>
    </dgm:pt>
    <dgm:pt modelId="{5F779490-82CD-434A-AAB5-D1DAA063C174}">
      <dgm:prSet/>
      <dgm:spPr/>
      <dgm:t>
        <a:bodyPr/>
        <a:lstStyle/>
        <a:p>
          <a:r>
            <a:rPr lang="en-US" dirty="0"/>
            <a:t>HUD requires funding reallocated from projects previously funded with </a:t>
          </a:r>
          <a:r>
            <a:rPr lang="en-US" dirty="0" err="1"/>
            <a:t>YHDP</a:t>
          </a:r>
          <a:r>
            <a:rPr lang="en-US" dirty="0"/>
            <a:t> or DV Bonus funding to be used for projects serving the same subpopulation.</a:t>
          </a:r>
        </a:p>
      </dgm:t>
    </dgm:pt>
    <dgm:pt modelId="{7364DCD7-8B0B-47BA-BC00-83211DD33D56}" type="parTrans" cxnId="{8BBD105A-53B2-4E85-BA0F-5D719328A2BB}">
      <dgm:prSet/>
      <dgm:spPr/>
      <dgm:t>
        <a:bodyPr/>
        <a:lstStyle/>
        <a:p>
          <a:endParaRPr lang="en-US"/>
        </a:p>
      </dgm:t>
    </dgm:pt>
    <dgm:pt modelId="{F94C3304-17D9-4E1D-AEB4-20A057687B22}" type="sibTrans" cxnId="{8BBD105A-53B2-4E85-BA0F-5D719328A2BB}">
      <dgm:prSet/>
      <dgm:spPr/>
      <dgm:t>
        <a:bodyPr/>
        <a:lstStyle/>
        <a:p>
          <a:endParaRPr lang="en-US"/>
        </a:p>
      </dgm:t>
    </dgm:pt>
    <dgm:pt modelId="{72514308-1AC8-4140-84AC-2484723E1B7C}">
      <dgm:prSet/>
      <dgm:spPr/>
      <dgm:t>
        <a:bodyPr/>
        <a:lstStyle/>
        <a:p>
          <a:r>
            <a:rPr lang="en-US" dirty="0"/>
            <a:t>Cost of Living Adjustments for Conditionally Selected Grants</a:t>
          </a:r>
        </a:p>
      </dgm:t>
    </dgm:pt>
    <dgm:pt modelId="{F0A71C0D-34F9-42FD-921A-405EF5F0A1C9}" type="parTrans" cxnId="{431A6924-1494-4031-8B7C-7428853C4821}">
      <dgm:prSet/>
      <dgm:spPr/>
      <dgm:t>
        <a:bodyPr/>
        <a:lstStyle/>
        <a:p>
          <a:endParaRPr lang="en-US"/>
        </a:p>
      </dgm:t>
    </dgm:pt>
    <dgm:pt modelId="{928D1CA1-2C39-4B74-96C8-BE6946E8C35B}" type="sibTrans" cxnId="{431A6924-1494-4031-8B7C-7428853C4821}">
      <dgm:prSet/>
      <dgm:spPr/>
      <dgm:t>
        <a:bodyPr/>
        <a:lstStyle/>
        <a:p>
          <a:endParaRPr lang="en-US"/>
        </a:p>
      </dgm:t>
    </dgm:pt>
    <dgm:pt modelId="{63D984CA-D75F-4CCF-9F4C-9576C6DEE961}">
      <dgm:prSet/>
      <dgm:spPr/>
      <dgm:t>
        <a:bodyPr/>
        <a:lstStyle/>
        <a:p>
          <a:r>
            <a:rPr lang="en-US" dirty="0"/>
            <a:t>The Consolidated Appropriations Act, 2024 authorizes HUD to make reasonable cost of living adjustments to renewal amounts to help afford increasing cost of operations due to inflation.</a:t>
          </a:r>
        </a:p>
      </dgm:t>
    </dgm:pt>
    <dgm:pt modelId="{31A886A2-0648-4EF8-99CF-CDB958EB2E89}" type="parTrans" cxnId="{D2D6B234-8821-4DF1-AB78-C70F5C3ADC0C}">
      <dgm:prSet/>
      <dgm:spPr/>
      <dgm:t>
        <a:bodyPr/>
        <a:lstStyle/>
        <a:p>
          <a:endParaRPr lang="en-US"/>
        </a:p>
      </dgm:t>
    </dgm:pt>
    <dgm:pt modelId="{DDBBF5A3-A70E-456A-A41C-5CC30779340C}" type="sibTrans" cxnId="{D2D6B234-8821-4DF1-AB78-C70F5C3ADC0C}">
      <dgm:prSet/>
      <dgm:spPr/>
      <dgm:t>
        <a:bodyPr/>
        <a:lstStyle/>
        <a:p>
          <a:endParaRPr lang="en-US"/>
        </a:p>
      </dgm:t>
    </dgm:pt>
    <dgm:pt modelId="{980E431A-F7F4-4CE1-B501-B3C595482F1E}">
      <dgm:prSet/>
      <dgm:spPr/>
      <dgm:t>
        <a:bodyPr/>
        <a:lstStyle/>
        <a:p>
          <a:r>
            <a:rPr lang="en-US"/>
            <a:t>Tiering </a:t>
          </a:r>
        </a:p>
      </dgm:t>
    </dgm:pt>
    <dgm:pt modelId="{EE40D6CF-8549-4EBA-96C0-D3AB4DDD426D}" type="parTrans" cxnId="{34ECE693-F1BA-4B8D-8F2E-18FD75CCB637}">
      <dgm:prSet/>
      <dgm:spPr/>
      <dgm:t>
        <a:bodyPr/>
        <a:lstStyle/>
        <a:p>
          <a:endParaRPr lang="en-US"/>
        </a:p>
      </dgm:t>
    </dgm:pt>
    <dgm:pt modelId="{7528BE24-E3BB-45C0-881A-4336644115A0}" type="sibTrans" cxnId="{34ECE693-F1BA-4B8D-8F2E-18FD75CCB637}">
      <dgm:prSet/>
      <dgm:spPr/>
      <dgm:t>
        <a:bodyPr/>
        <a:lstStyle/>
        <a:p>
          <a:endParaRPr lang="en-US"/>
        </a:p>
      </dgm:t>
    </dgm:pt>
    <dgm:pt modelId="{7CDD708B-C04E-4778-B499-851E447E2BAE}">
      <dgm:prSet/>
      <dgm:spPr/>
      <dgm:t>
        <a:bodyPr/>
        <a:lstStyle/>
        <a:p>
          <a:r>
            <a:rPr lang="en-US"/>
            <a:t>Tier 1 is set at 90% ARD; last year it was 95% ARD</a:t>
          </a:r>
        </a:p>
      </dgm:t>
    </dgm:pt>
    <dgm:pt modelId="{9F7C3C1C-A5DC-49AD-AC9E-76989A2059D6}" type="parTrans" cxnId="{1BDB2C6F-9C97-42CC-A366-389A6AB679C4}">
      <dgm:prSet/>
      <dgm:spPr/>
      <dgm:t>
        <a:bodyPr/>
        <a:lstStyle/>
        <a:p>
          <a:endParaRPr lang="en-US"/>
        </a:p>
      </dgm:t>
    </dgm:pt>
    <dgm:pt modelId="{ACE9EBAD-7665-4EAC-A6BD-42DD602EA57B}" type="sibTrans" cxnId="{1BDB2C6F-9C97-42CC-A366-389A6AB679C4}">
      <dgm:prSet/>
      <dgm:spPr/>
      <dgm:t>
        <a:bodyPr/>
        <a:lstStyle/>
        <a:p>
          <a:endParaRPr lang="en-US"/>
        </a:p>
      </dgm:t>
    </dgm:pt>
    <dgm:pt modelId="{A70E7FCE-37B3-4422-8E49-92FD6BD67432}" type="pres">
      <dgm:prSet presAssocID="{77C0B2BA-9AB0-4B03-9B95-1020EC2C9971}" presName="Name0" presStyleCnt="0">
        <dgm:presLayoutVars>
          <dgm:dir/>
          <dgm:animLvl val="lvl"/>
          <dgm:resizeHandles val="exact"/>
        </dgm:presLayoutVars>
      </dgm:prSet>
      <dgm:spPr/>
    </dgm:pt>
    <dgm:pt modelId="{D3785BC8-87DB-4061-B633-90B189009F1D}" type="pres">
      <dgm:prSet presAssocID="{72514308-1AC8-4140-84AC-2484723E1B7C}" presName="linNode" presStyleCnt="0"/>
      <dgm:spPr/>
    </dgm:pt>
    <dgm:pt modelId="{A7DDBFAC-B904-449F-9C47-D7CD2EC8E414}" type="pres">
      <dgm:prSet presAssocID="{72514308-1AC8-4140-84AC-2484723E1B7C}" presName="parentText" presStyleLbl="node1" presStyleIdx="0" presStyleCnt="3">
        <dgm:presLayoutVars>
          <dgm:chMax val="1"/>
          <dgm:bulletEnabled val="1"/>
        </dgm:presLayoutVars>
      </dgm:prSet>
      <dgm:spPr/>
    </dgm:pt>
    <dgm:pt modelId="{0ACA3C9C-68D6-4A5A-8651-6B3B1DB0EB95}" type="pres">
      <dgm:prSet presAssocID="{72514308-1AC8-4140-84AC-2484723E1B7C}" presName="descendantText" presStyleLbl="alignAccFollowNode1" presStyleIdx="0" presStyleCnt="3">
        <dgm:presLayoutVars>
          <dgm:bulletEnabled val="1"/>
        </dgm:presLayoutVars>
      </dgm:prSet>
      <dgm:spPr/>
    </dgm:pt>
    <dgm:pt modelId="{087D715D-0078-4F5B-8B5E-6BAA937C7CCB}" type="pres">
      <dgm:prSet presAssocID="{928D1CA1-2C39-4B74-96C8-BE6946E8C35B}" presName="sp" presStyleCnt="0"/>
      <dgm:spPr/>
    </dgm:pt>
    <dgm:pt modelId="{BBF61730-C275-4CC8-8E4F-7D466C6C9996}" type="pres">
      <dgm:prSet presAssocID="{C9AF31F3-03BE-4E10-96AC-5C7E51E564E9}" presName="linNode" presStyleCnt="0"/>
      <dgm:spPr/>
    </dgm:pt>
    <dgm:pt modelId="{52AC745B-2D1B-4039-B986-003911AB2552}" type="pres">
      <dgm:prSet presAssocID="{C9AF31F3-03BE-4E10-96AC-5C7E51E564E9}" presName="parentText" presStyleLbl="node1" presStyleIdx="1" presStyleCnt="3">
        <dgm:presLayoutVars>
          <dgm:chMax val="1"/>
          <dgm:bulletEnabled val="1"/>
        </dgm:presLayoutVars>
      </dgm:prSet>
      <dgm:spPr/>
    </dgm:pt>
    <dgm:pt modelId="{DF00AFE0-6F16-422B-8687-C58E72C01ECB}" type="pres">
      <dgm:prSet presAssocID="{C9AF31F3-03BE-4E10-96AC-5C7E51E564E9}" presName="descendantText" presStyleLbl="alignAccFollowNode1" presStyleIdx="1" presStyleCnt="3">
        <dgm:presLayoutVars>
          <dgm:bulletEnabled val="1"/>
        </dgm:presLayoutVars>
      </dgm:prSet>
      <dgm:spPr/>
    </dgm:pt>
    <dgm:pt modelId="{50140833-2D9A-4E25-B4A2-8F62699743F6}" type="pres">
      <dgm:prSet presAssocID="{AF528BA0-5E43-443B-8213-92F64747C42C}" presName="sp" presStyleCnt="0"/>
      <dgm:spPr/>
    </dgm:pt>
    <dgm:pt modelId="{010B5176-F2A1-4D7C-BC83-C7AA86D304A7}" type="pres">
      <dgm:prSet presAssocID="{980E431A-F7F4-4CE1-B501-B3C595482F1E}" presName="linNode" presStyleCnt="0"/>
      <dgm:spPr/>
    </dgm:pt>
    <dgm:pt modelId="{0200166F-AA08-44AB-8E37-CAB7EF612928}" type="pres">
      <dgm:prSet presAssocID="{980E431A-F7F4-4CE1-B501-B3C595482F1E}" presName="parentText" presStyleLbl="node1" presStyleIdx="2" presStyleCnt="3">
        <dgm:presLayoutVars>
          <dgm:chMax val="1"/>
          <dgm:bulletEnabled val="1"/>
        </dgm:presLayoutVars>
      </dgm:prSet>
      <dgm:spPr/>
    </dgm:pt>
    <dgm:pt modelId="{FE95BEFD-88D9-4C93-BD60-C44DBEF16346}" type="pres">
      <dgm:prSet presAssocID="{980E431A-F7F4-4CE1-B501-B3C595482F1E}" presName="descendantText" presStyleLbl="alignAccFollowNode1" presStyleIdx="2" presStyleCnt="3">
        <dgm:presLayoutVars>
          <dgm:bulletEnabled val="1"/>
        </dgm:presLayoutVars>
      </dgm:prSet>
      <dgm:spPr/>
    </dgm:pt>
  </dgm:ptLst>
  <dgm:cxnLst>
    <dgm:cxn modelId="{22485708-2648-47A7-BCF8-F277FE14748A}" type="presOf" srcId="{77C0B2BA-9AB0-4B03-9B95-1020EC2C9971}" destId="{A70E7FCE-37B3-4422-8E49-92FD6BD67432}" srcOrd="0" destOrd="0" presId="urn:microsoft.com/office/officeart/2005/8/layout/vList5"/>
    <dgm:cxn modelId="{431A6924-1494-4031-8B7C-7428853C4821}" srcId="{77C0B2BA-9AB0-4B03-9B95-1020EC2C9971}" destId="{72514308-1AC8-4140-84AC-2484723E1B7C}" srcOrd="0" destOrd="0" parTransId="{F0A71C0D-34F9-42FD-921A-405EF5F0A1C9}" sibTransId="{928D1CA1-2C39-4B74-96C8-BE6946E8C35B}"/>
    <dgm:cxn modelId="{D2D6B234-8821-4DF1-AB78-C70F5C3ADC0C}" srcId="{72514308-1AC8-4140-84AC-2484723E1B7C}" destId="{63D984CA-D75F-4CCF-9F4C-9576C6DEE961}" srcOrd="0" destOrd="0" parTransId="{31A886A2-0648-4EF8-99CF-CDB958EB2E89}" sibTransId="{DDBBF5A3-A70E-456A-A41C-5CC30779340C}"/>
    <dgm:cxn modelId="{02671746-5F87-4065-BDDD-FB2EF87989BF}" type="presOf" srcId="{5F779490-82CD-434A-AAB5-D1DAA063C174}" destId="{DF00AFE0-6F16-422B-8687-C58E72C01ECB}" srcOrd="0" destOrd="0" presId="urn:microsoft.com/office/officeart/2005/8/layout/vList5"/>
    <dgm:cxn modelId="{1BDB2C6F-9C97-42CC-A366-389A6AB679C4}" srcId="{980E431A-F7F4-4CE1-B501-B3C595482F1E}" destId="{7CDD708B-C04E-4778-B499-851E447E2BAE}" srcOrd="0" destOrd="0" parTransId="{9F7C3C1C-A5DC-49AD-AC9E-76989A2059D6}" sibTransId="{ACE9EBAD-7665-4EAC-A6BD-42DD602EA57B}"/>
    <dgm:cxn modelId="{1DBF9971-C954-445F-800B-4700D68F8CE8}" type="presOf" srcId="{72514308-1AC8-4140-84AC-2484723E1B7C}" destId="{A7DDBFAC-B904-449F-9C47-D7CD2EC8E414}" srcOrd="0" destOrd="0" presId="urn:microsoft.com/office/officeart/2005/8/layout/vList5"/>
    <dgm:cxn modelId="{8BBD105A-53B2-4E85-BA0F-5D719328A2BB}" srcId="{C9AF31F3-03BE-4E10-96AC-5C7E51E564E9}" destId="{5F779490-82CD-434A-AAB5-D1DAA063C174}" srcOrd="0" destOrd="0" parTransId="{7364DCD7-8B0B-47BA-BC00-83211DD33D56}" sibTransId="{F94C3304-17D9-4E1D-AEB4-20A057687B22}"/>
    <dgm:cxn modelId="{1263FA82-66F4-4085-A1EA-AD2D4F55B51F}" type="presOf" srcId="{7CDD708B-C04E-4778-B499-851E447E2BAE}" destId="{FE95BEFD-88D9-4C93-BD60-C44DBEF16346}" srcOrd="0" destOrd="0" presId="urn:microsoft.com/office/officeart/2005/8/layout/vList5"/>
    <dgm:cxn modelId="{34ECE693-F1BA-4B8D-8F2E-18FD75CCB637}" srcId="{77C0B2BA-9AB0-4B03-9B95-1020EC2C9971}" destId="{980E431A-F7F4-4CE1-B501-B3C595482F1E}" srcOrd="2" destOrd="0" parTransId="{EE40D6CF-8549-4EBA-96C0-D3AB4DDD426D}" sibTransId="{7528BE24-E3BB-45C0-881A-4336644115A0}"/>
    <dgm:cxn modelId="{5AB52BBC-174E-490A-8852-51C7AAE4171A}" type="presOf" srcId="{980E431A-F7F4-4CE1-B501-B3C595482F1E}" destId="{0200166F-AA08-44AB-8E37-CAB7EF612928}" srcOrd="0" destOrd="0" presId="urn:microsoft.com/office/officeart/2005/8/layout/vList5"/>
    <dgm:cxn modelId="{0E4D6DDC-6199-4FE9-B0FE-E56F90A7AD64}" srcId="{77C0B2BA-9AB0-4B03-9B95-1020EC2C9971}" destId="{C9AF31F3-03BE-4E10-96AC-5C7E51E564E9}" srcOrd="1" destOrd="0" parTransId="{4202F1B0-B2CD-41A5-BC2A-8137A859336A}" sibTransId="{AF528BA0-5E43-443B-8213-92F64747C42C}"/>
    <dgm:cxn modelId="{BD6F7BE5-D59B-4062-B90D-05AC92FC5986}" type="presOf" srcId="{C9AF31F3-03BE-4E10-96AC-5C7E51E564E9}" destId="{52AC745B-2D1B-4039-B986-003911AB2552}" srcOrd="0" destOrd="0" presId="urn:microsoft.com/office/officeart/2005/8/layout/vList5"/>
    <dgm:cxn modelId="{9A178EF2-D916-4434-8115-B4A9A275B40B}" type="presOf" srcId="{63D984CA-D75F-4CCF-9F4C-9576C6DEE961}" destId="{0ACA3C9C-68D6-4A5A-8651-6B3B1DB0EB95}" srcOrd="0" destOrd="0" presId="urn:microsoft.com/office/officeart/2005/8/layout/vList5"/>
    <dgm:cxn modelId="{90CA5F44-4B94-4BCE-8435-D515EF563E0F}" type="presParOf" srcId="{A70E7FCE-37B3-4422-8E49-92FD6BD67432}" destId="{D3785BC8-87DB-4061-B633-90B189009F1D}" srcOrd="0" destOrd="0" presId="urn:microsoft.com/office/officeart/2005/8/layout/vList5"/>
    <dgm:cxn modelId="{45C18FBC-8BE5-4211-B814-99AB4726F442}" type="presParOf" srcId="{D3785BC8-87DB-4061-B633-90B189009F1D}" destId="{A7DDBFAC-B904-449F-9C47-D7CD2EC8E414}" srcOrd="0" destOrd="0" presId="urn:microsoft.com/office/officeart/2005/8/layout/vList5"/>
    <dgm:cxn modelId="{315B5861-40D7-43A0-8202-87FF257D98DC}" type="presParOf" srcId="{D3785BC8-87DB-4061-B633-90B189009F1D}" destId="{0ACA3C9C-68D6-4A5A-8651-6B3B1DB0EB95}" srcOrd="1" destOrd="0" presId="urn:microsoft.com/office/officeart/2005/8/layout/vList5"/>
    <dgm:cxn modelId="{7E4A61CE-80F1-4E24-A0E1-EBD09876338B}" type="presParOf" srcId="{A70E7FCE-37B3-4422-8E49-92FD6BD67432}" destId="{087D715D-0078-4F5B-8B5E-6BAA937C7CCB}" srcOrd="1" destOrd="0" presId="urn:microsoft.com/office/officeart/2005/8/layout/vList5"/>
    <dgm:cxn modelId="{39731396-B017-4602-B81F-4159338ED789}" type="presParOf" srcId="{A70E7FCE-37B3-4422-8E49-92FD6BD67432}" destId="{BBF61730-C275-4CC8-8E4F-7D466C6C9996}" srcOrd="2" destOrd="0" presId="urn:microsoft.com/office/officeart/2005/8/layout/vList5"/>
    <dgm:cxn modelId="{D56B4E5A-D7C0-487D-91AA-B31777800457}" type="presParOf" srcId="{BBF61730-C275-4CC8-8E4F-7D466C6C9996}" destId="{52AC745B-2D1B-4039-B986-003911AB2552}" srcOrd="0" destOrd="0" presId="urn:microsoft.com/office/officeart/2005/8/layout/vList5"/>
    <dgm:cxn modelId="{E182192B-5BE4-49DE-B4B3-9A0E1182B348}" type="presParOf" srcId="{BBF61730-C275-4CC8-8E4F-7D466C6C9996}" destId="{DF00AFE0-6F16-422B-8687-C58E72C01ECB}" srcOrd="1" destOrd="0" presId="urn:microsoft.com/office/officeart/2005/8/layout/vList5"/>
    <dgm:cxn modelId="{EB347D75-32AA-4E5B-8BD6-8526DA089529}" type="presParOf" srcId="{A70E7FCE-37B3-4422-8E49-92FD6BD67432}" destId="{50140833-2D9A-4E25-B4A2-8F62699743F6}" srcOrd="3" destOrd="0" presId="urn:microsoft.com/office/officeart/2005/8/layout/vList5"/>
    <dgm:cxn modelId="{DB27348F-9278-42C3-B909-9D8C08FB4792}" type="presParOf" srcId="{A70E7FCE-37B3-4422-8E49-92FD6BD67432}" destId="{010B5176-F2A1-4D7C-BC83-C7AA86D304A7}" srcOrd="4" destOrd="0" presId="urn:microsoft.com/office/officeart/2005/8/layout/vList5"/>
    <dgm:cxn modelId="{38B2660D-A3D1-457F-A999-1D8E9B4FEAEA}" type="presParOf" srcId="{010B5176-F2A1-4D7C-BC83-C7AA86D304A7}" destId="{0200166F-AA08-44AB-8E37-CAB7EF612928}" srcOrd="0" destOrd="0" presId="urn:microsoft.com/office/officeart/2005/8/layout/vList5"/>
    <dgm:cxn modelId="{ACB168A5-114E-4DFD-8B94-15FE54CC76DE}" type="presParOf" srcId="{010B5176-F2A1-4D7C-BC83-C7AA86D304A7}" destId="{FE95BEFD-88D9-4C93-BD60-C44DBEF1634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650330-23AF-4F7D-9143-920EE94EF61E}"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94D43DB-909A-49F8-A933-07897B7DF76C}">
      <dgm:prSet custT="1"/>
      <dgm:spPr/>
      <dgm:t>
        <a:bodyPr/>
        <a:lstStyle/>
        <a:p>
          <a:pPr>
            <a:defRPr cap="all"/>
          </a:pPr>
          <a:r>
            <a:rPr lang="en-US" sz="1800" b="1" dirty="0"/>
            <a:t>Rapid Rehousing</a:t>
          </a:r>
          <a:endParaRPr lang="en-US" sz="1800" dirty="0"/>
        </a:p>
      </dgm:t>
    </dgm:pt>
    <dgm:pt modelId="{11405B27-3053-4DD2-B5B3-AAEF1950CBE3}" type="parTrans" cxnId="{146B67F4-2DEA-45A7-8886-DC482FFB8412}">
      <dgm:prSet/>
      <dgm:spPr/>
      <dgm:t>
        <a:bodyPr/>
        <a:lstStyle/>
        <a:p>
          <a:endParaRPr lang="en-US"/>
        </a:p>
      </dgm:t>
    </dgm:pt>
    <dgm:pt modelId="{C6779123-D1C3-4223-A94C-84B65DD8B200}" type="sibTrans" cxnId="{146B67F4-2DEA-45A7-8886-DC482FFB8412}">
      <dgm:prSet/>
      <dgm:spPr/>
      <dgm:t>
        <a:bodyPr/>
        <a:lstStyle/>
        <a:p>
          <a:endParaRPr lang="en-US"/>
        </a:p>
      </dgm:t>
    </dgm:pt>
    <dgm:pt modelId="{CDDEE9C9-2D9E-482B-927D-28AC6490B5EC}">
      <dgm:prSet custT="1"/>
      <dgm:spPr/>
      <dgm:t>
        <a:bodyPr/>
        <a:lstStyle/>
        <a:p>
          <a:pPr>
            <a:defRPr cap="all"/>
          </a:pPr>
          <a:r>
            <a:rPr lang="en-US" sz="1800" b="1" dirty="0"/>
            <a:t>Permanent Supportive Housing</a:t>
          </a:r>
          <a:endParaRPr lang="en-US" sz="1800" dirty="0"/>
        </a:p>
      </dgm:t>
    </dgm:pt>
    <dgm:pt modelId="{ADC8AC2A-536A-4A64-AB5B-7277B0831D8F}" type="parTrans" cxnId="{A8E19FE9-02D5-4118-AD22-7C9811A510AC}">
      <dgm:prSet/>
      <dgm:spPr/>
      <dgm:t>
        <a:bodyPr/>
        <a:lstStyle/>
        <a:p>
          <a:endParaRPr lang="en-US"/>
        </a:p>
      </dgm:t>
    </dgm:pt>
    <dgm:pt modelId="{D0672010-AC3A-43EC-82AA-18D245643FCC}" type="sibTrans" cxnId="{A8E19FE9-02D5-4118-AD22-7C9811A510AC}">
      <dgm:prSet/>
      <dgm:spPr/>
      <dgm:t>
        <a:bodyPr/>
        <a:lstStyle/>
        <a:p>
          <a:endParaRPr lang="en-US"/>
        </a:p>
      </dgm:t>
    </dgm:pt>
    <dgm:pt modelId="{DBC7BEF3-D597-413B-92D2-B6174851AEEA}">
      <dgm:prSet custT="1"/>
      <dgm:spPr/>
      <dgm:t>
        <a:bodyPr/>
        <a:lstStyle/>
        <a:p>
          <a:pPr>
            <a:defRPr cap="all"/>
          </a:pPr>
          <a:r>
            <a:rPr lang="en-US" sz="1800" b="1" dirty="0"/>
            <a:t>Joint Transitional Housing / Rapid Rehousing</a:t>
          </a:r>
          <a:endParaRPr lang="en-US" sz="1800" dirty="0"/>
        </a:p>
      </dgm:t>
    </dgm:pt>
    <dgm:pt modelId="{CFE6939A-4606-4DC4-BC35-FD989F2B1AFB}" type="parTrans" cxnId="{91344F1E-781E-4075-83B4-D10069BCE34F}">
      <dgm:prSet/>
      <dgm:spPr/>
      <dgm:t>
        <a:bodyPr/>
        <a:lstStyle/>
        <a:p>
          <a:endParaRPr lang="en-US"/>
        </a:p>
      </dgm:t>
    </dgm:pt>
    <dgm:pt modelId="{CFC463CF-BF9B-4864-A47A-954083CC1904}" type="sibTrans" cxnId="{91344F1E-781E-4075-83B4-D10069BCE34F}">
      <dgm:prSet/>
      <dgm:spPr/>
      <dgm:t>
        <a:bodyPr/>
        <a:lstStyle/>
        <a:p>
          <a:endParaRPr lang="en-US"/>
        </a:p>
      </dgm:t>
    </dgm:pt>
    <dgm:pt modelId="{793892EA-C613-477B-8BD4-8662B3D98658}">
      <dgm:prSet custT="1"/>
      <dgm:spPr/>
      <dgm:t>
        <a:bodyPr/>
        <a:lstStyle/>
        <a:p>
          <a:pPr>
            <a:defRPr cap="all"/>
          </a:pPr>
          <a:r>
            <a:rPr lang="en-US" sz="1800" b="1" dirty="0"/>
            <a:t>DV Bonus Project</a:t>
          </a:r>
          <a:endParaRPr lang="en-US" sz="1800" dirty="0"/>
        </a:p>
      </dgm:t>
    </dgm:pt>
    <dgm:pt modelId="{C4E1F29B-CF1F-4F6C-96C7-5121DAA16576}" type="parTrans" cxnId="{5787AE61-8E8D-45FB-8507-03D726E666F5}">
      <dgm:prSet/>
      <dgm:spPr/>
      <dgm:t>
        <a:bodyPr/>
        <a:lstStyle/>
        <a:p>
          <a:endParaRPr lang="en-US"/>
        </a:p>
      </dgm:t>
    </dgm:pt>
    <dgm:pt modelId="{71AFA8D8-2D16-433B-A707-55BFF264CF9D}" type="sibTrans" cxnId="{5787AE61-8E8D-45FB-8507-03D726E666F5}">
      <dgm:prSet/>
      <dgm:spPr/>
      <dgm:t>
        <a:bodyPr/>
        <a:lstStyle/>
        <a:p>
          <a:endParaRPr lang="en-US"/>
        </a:p>
      </dgm:t>
    </dgm:pt>
    <dgm:pt modelId="{9C5B983E-C7DF-42A1-BA3E-86BB25031765}" type="pres">
      <dgm:prSet presAssocID="{96650330-23AF-4F7D-9143-920EE94EF61E}" presName="root" presStyleCnt="0">
        <dgm:presLayoutVars>
          <dgm:dir/>
          <dgm:resizeHandles val="exact"/>
        </dgm:presLayoutVars>
      </dgm:prSet>
      <dgm:spPr/>
    </dgm:pt>
    <dgm:pt modelId="{A954FE50-EE76-40C5-AE71-63F7635BE36D}" type="pres">
      <dgm:prSet presAssocID="{F94D43DB-909A-49F8-A933-07897B7DF76C}" presName="compNode" presStyleCnt="0"/>
      <dgm:spPr/>
    </dgm:pt>
    <dgm:pt modelId="{12C643CF-25B8-4A86-8129-376C1CB1AFD2}" type="pres">
      <dgm:prSet presAssocID="{F94D43DB-909A-49F8-A933-07897B7DF76C}" presName="iconBgRect" presStyleLbl="bgShp" presStyleIdx="0" presStyleCnt="4"/>
      <dgm:spPr/>
    </dgm:pt>
    <dgm:pt modelId="{017F0D13-29F9-4E45-AD11-AD97F1686B7D}" type="pres">
      <dgm:prSet presAssocID="{F94D43DB-909A-49F8-A933-07897B7DF76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opwatch"/>
        </a:ext>
      </dgm:extLst>
    </dgm:pt>
    <dgm:pt modelId="{655B4A1D-00C6-4650-89D7-C4B925A5688C}" type="pres">
      <dgm:prSet presAssocID="{F94D43DB-909A-49F8-A933-07897B7DF76C}" presName="spaceRect" presStyleCnt="0"/>
      <dgm:spPr/>
    </dgm:pt>
    <dgm:pt modelId="{08952297-BA7B-414E-98F6-8092D5BCECBD}" type="pres">
      <dgm:prSet presAssocID="{F94D43DB-909A-49F8-A933-07897B7DF76C}" presName="textRect" presStyleLbl="revTx" presStyleIdx="0" presStyleCnt="4">
        <dgm:presLayoutVars>
          <dgm:chMax val="1"/>
          <dgm:chPref val="1"/>
        </dgm:presLayoutVars>
      </dgm:prSet>
      <dgm:spPr/>
    </dgm:pt>
    <dgm:pt modelId="{190884F3-9588-4FFC-99A1-F9837A85A263}" type="pres">
      <dgm:prSet presAssocID="{C6779123-D1C3-4223-A94C-84B65DD8B200}" presName="sibTrans" presStyleCnt="0"/>
      <dgm:spPr/>
    </dgm:pt>
    <dgm:pt modelId="{91F2B25D-2FB6-481B-9F17-4AF061A7FFF9}" type="pres">
      <dgm:prSet presAssocID="{CDDEE9C9-2D9E-482B-927D-28AC6490B5EC}" presName="compNode" presStyleCnt="0"/>
      <dgm:spPr/>
    </dgm:pt>
    <dgm:pt modelId="{96B2294C-BA84-4F78-AE7A-E17FE6CE52DC}" type="pres">
      <dgm:prSet presAssocID="{CDDEE9C9-2D9E-482B-927D-28AC6490B5EC}" presName="iconBgRect" presStyleLbl="bgShp" presStyleIdx="1" presStyleCnt="4"/>
      <dgm:spPr/>
    </dgm:pt>
    <dgm:pt modelId="{B6CA9EEF-CFE0-4A48-ADC4-8FB32CDBCA85}" type="pres">
      <dgm:prSet presAssocID="{CDDEE9C9-2D9E-482B-927D-28AC6490B5E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ouse"/>
        </a:ext>
      </dgm:extLst>
    </dgm:pt>
    <dgm:pt modelId="{8A97EA25-A075-46D7-8FAB-C68052900D1A}" type="pres">
      <dgm:prSet presAssocID="{CDDEE9C9-2D9E-482B-927D-28AC6490B5EC}" presName="spaceRect" presStyleCnt="0"/>
      <dgm:spPr/>
    </dgm:pt>
    <dgm:pt modelId="{19EABF05-D103-4F28-884A-932D349A7D23}" type="pres">
      <dgm:prSet presAssocID="{CDDEE9C9-2D9E-482B-927D-28AC6490B5EC}" presName="textRect" presStyleLbl="revTx" presStyleIdx="1" presStyleCnt="4">
        <dgm:presLayoutVars>
          <dgm:chMax val="1"/>
          <dgm:chPref val="1"/>
        </dgm:presLayoutVars>
      </dgm:prSet>
      <dgm:spPr/>
    </dgm:pt>
    <dgm:pt modelId="{6129B63B-19C6-4756-8916-087BDAA8394D}" type="pres">
      <dgm:prSet presAssocID="{D0672010-AC3A-43EC-82AA-18D245643FCC}" presName="sibTrans" presStyleCnt="0"/>
      <dgm:spPr/>
    </dgm:pt>
    <dgm:pt modelId="{54B242F5-BA11-4BD2-8930-E1D3CCB12DD5}" type="pres">
      <dgm:prSet presAssocID="{DBC7BEF3-D597-413B-92D2-B6174851AEEA}" presName="compNode" presStyleCnt="0"/>
      <dgm:spPr/>
    </dgm:pt>
    <dgm:pt modelId="{31737721-E1FB-48EF-83C6-95C111119721}" type="pres">
      <dgm:prSet presAssocID="{DBC7BEF3-D597-413B-92D2-B6174851AEEA}" presName="iconBgRect" presStyleLbl="bgShp" presStyleIdx="2" presStyleCnt="4"/>
      <dgm:spPr/>
    </dgm:pt>
    <dgm:pt modelId="{F398A203-8EDC-4967-A443-41F7A62E7E50}" type="pres">
      <dgm:prSet presAssocID="{DBC7BEF3-D597-413B-92D2-B6174851AEE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uburban scene"/>
        </a:ext>
      </dgm:extLst>
    </dgm:pt>
    <dgm:pt modelId="{A5612404-65DC-4958-87C7-FD8C279356F4}" type="pres">
      <dgm:prSet presAssocID="{DBC7BEF3-D597-413B-92D2-B6174851AEEA}" presName="spaceRect" presStyleCnt="0"/>
      <dgm:spPr/>
    </dgm:pt>
    <dgm:pt modelId="{A6DEE83F-BED4-4374-BA7B-F3C835D0D216}" type="pres">
      <dgm:prSet presAssocID="{DBC7BEF3-D597-413B-92D2-B6174851AEEA}" presName="textRect" presStyleLbl="revTx" presStyleIdx="2" presStyleCnt="4">
        <dgm:presLayoutVars>
          <dgm:chMax val="1"/>
          <dgm:chPref val="1"/>
        </dgm:presLayoutVars>
      </dgm:prSet>
      <dgm:spPr/>
    </dgm:pt>
    <dgm:pt modelId="{BD841BE1-122B-477D-A4AE-5B5F513511BD}" type="pres">
      <dgm:prSet presAssocID="{CFC463CF-BF9B-4864-A47A-954083CC1904}" presName="sibTrans" presStyleCnt="0"/>
      <dgm:spPr/>
    </dgm:pt>
    <dgm:pt modelId="{49E4CF77-77AF-4341-B8BB-5B7CA0A20985}" type="pres">
      <dgm:prSet presAssocID="{793892EA-C613-477B-8BD4-8662B3D98658}" presName="compNode" presStyleCnt="0"/>
      <dgm:spPr/>
    </dgm:pt>
    <dgm:pt modelId="{E50021BE-5451-45F3-BA45-6D35A80071FE}" type="pres">
      <dgm:prSet presAssocID="{793892EA-C613-477B-8BD4-8662B3D98658}" presName="iconBgRect" presStyleLbl="bgShp" presStyleIdx="3" presStyleCnt="4"/>
      <dgm:spPr/>
    </dgm:pt>
    <dgm:pt modelId="{C96EA2FB-E36B-4664-B8CE-1B92F94F4DBE}" type="pres">
      <dgm:prSet presAssocID="{793892EA-C613-477B-8BD4-8662B3D9865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D335FF45-A31C-4F78-87C1-47BF168EA5C1}" type="pres">
      <dgm:prSet presAssocID="{793892EA-C613-477B-8BD4-8662B3D98658}" presName="spaceRect" presStyleCnt="0"/>
      <dgm:spPr/>
    </dgm:pt>
    <dgm:pt modelId="{88D3AB5A-9EB8-48D9-834D-E4EE5965D3DA}" type="pres">
      <dgm:prSet presAssocID="{793892EA-C613-477B-8BD4-8662B3D98658}" presName="textRect" presStyleLbl="revTx" presStyleIdx="3" presStyleCnt="4">
        <dgm:presLayoutVars>
          <dgm:chMax val="1"/>
          <dgm:chPref val="1"/>
        </dgm:presLayoutVars>
      </dgm:prSet>
      <dgm:spPr/>
    </dgm:pt>
  </dgm:ptLst>
  <dgm:cxnLst>
    <dgm:cxn modelId="{91344F1E-781E-4075-83B4-D10069BCE34F}" srcId="{96650330-23AF-4F7D-9143-920EE94EF61E}" destId="{DBC7BEF3-D597-413B-92D2-B6174851AEEA}" srcOrd="2" destOrd="0" parTransId="{CFE6939A-4606-4DC4-BC35-FD989F2B1AFB}" sibTransId="{CFC463CF-BF9B-4864-A47A-954083CC1904}"/>
    <dgm:cxn modelId="{22E10C3B-DA2B-494C-998C-412C1CAB7A80}" type="presOf" srcId="{CDDEE9C9-2D9E-482B-927D-28AC6490B5EC}" destId="{19EABF05-D103-4F28-884A-932D349A7D23}" srcOrd="0" destOrd="0" presId="urn:microsoft.com/office/officeart/2018/5/layout/IconCircleLabelList"/>
    <dgm:cxn modelId="{5787AE61-8E8D-45FB-8507-03D726E666F5}" srcId="{96650330-23AF-4F7D-9143-920EE94EF61E}" destId="{793892EA-C613-477B-8BD4-8662B3D98658}" srcOrd="3" destOrd="0" parTransId="{C4E1F29B-CF1F-4F6C-96C7-5121DAA16576}" sibTransId="{71AFA8D8-2D16-433B-A707-55BFF264CF9D}"/>
    <dgm:cxn modelId="{4FFE2A54-00DA-45E0-AB96-2338288386C6}" type="presOf" srcId="{96650330-23AF-4F7D-9143-920EE94EF61E}" destId="{9C5B983E-C7DF-42A1-BA3E-86BB25031765}" srcOrd="0" destOrd="0" presId="urn:microsoft.com/office/officeart/2018/5/layout/IconCircleLabelList"/>
    <dgm:cxn modelId="{5C555556-6B93-42F3-AE2E-CAC0FC65C731}" type="presOf" srcId="{793892EA-C613-477B-8BD4-8662B3D98658}" destId="{88D3AB5A-9EB8-48D9-834D-E4EE5965D3DA}" srcOrd="0" destOrd="0" presId="urn:microsoft.com/office/officeart/2018/5/layout/IconCircleLabelList"/>
    <dgm:cxn modelId="{C23AA796-C314-4283-BF14-30CA966206D1}" type="presOf" srcId="{DBC7BEF3-D597-413B-92D2-B6174851AEEA}" destId="{A6DEE83F-BED4-4374-BA7B-F3C835D0D216}" srcOrd="0" destOrd="0" presId="urn:microsoft.com/office/officeart/2018/5/layout/IconCircleLabelList"/>
    <dgm:cxn modelId="{A8E19FE9-02D5-4118-AD22-7C9811A510AC}" srcId="{96650330-23AF-4F7D-9143-920EE94EF61E}" destId="{CDDEE9C9-2D9E-482B-927D-28AC6490B5EC}" srcOrd="1" destOrd="0" parTransId="{ADC8AC2A-536A-4A64-AB5B-7277B0831D8F}" sibTransId="{D0672010-AC3A-43EC-82AA-18D245643FCC}"/>
    <dgm:cxn modelId="{1922A6F1-53E4-42F1-8A51-437EF16D329C}" type="presOf" srcId="{F94D43DB-909A-49F8-A933-07897B7DF76C}" destId="{08952297-BA7B-414E-98F6-8092D5BCECBD}" srcOrd="0" destOrd="0" presId="urn:microsoft.com/office/officeart/2018/5/layout/IconCircleLabelList"/>
    <dgm:cxn modelId="{146B67F4-2DEA-45A7-8886-DC482FFB8412}" srcId="{96650330-23AF-4F7D-9143-920EE94EF61E}" destId="{F94D43DB-909A-49F8-A933-07897B7DF76C}" srcOrd="0" destOrd="0" parTransId="{11405B27-3053-4DD2-B5B3-AAEF1950CBE3}" sibTransId="{C6779123-D1C3-4223-A94C-84B65DD8B200}"/>
    <dgm:cxn modelId="{02D88E15-D65D-4CB8-A0CD-7AFE63578C12}" type="presParOf" srcId="{9C5B983E-C7DF-42A1-BA3E-86BB25031765}" destId="{A954FE50-EE76-40C5-AE71-63F7635BE36D}" srcOrd="0" destOrd="0" presId="urn:microsoft.com/office/officeart/2018/5/layout/IconCircleLabelList"/>
    <dgm:cxn modelId="{D7180421-60D2-4C50-9F71-3DC8EB5312FB}" type="presParOf" srcId="{A954FE50-EE76-40C5-AE71-63F7635BE36D}" destId="{12C643CF-25B8-4A86-8129-376C1CB1AFD2}" srcOrd="0" destOrd="0" presId="urn:microsoft.com/office/officeart/2018/5/layout/IconCircleLabelList"/>
    <dgm:cxn modelId="{E4FB72F0-C0AE-47BD-9515-3341CDC1E2EC}" type="presParOf" srcId="{A954FE50-EE76-40C5-AE71-63F7635BE36D}" destId="{017F0D13-29F9-4E45-AD11-AD97F1686B7D}" srcOrd="1" destOrd="0" presId="urn:microsoft.com/office/officeart/2018/5/layout/IconCircleLabelList"/>
    <dgm:cxn modelId="{985512F5-7D90-462B-8F69-4578A967413F}" type="presParOf" srcId="{A954FE50-EE76-40C5-AE71-63F7635BE36D}" destId="{655B4A1D-00C6-4650-89D7-C4B925A5688C}" srcOrd="2" destOrd="0" presId="urn:microsoft.com/office/officeart/2018/5/layout/IconCircleLabelList"/>
    <dgm:cxn modelId="{D97279C2-29A9-4031-9654-C7D30CDA2A00}" type="presParOf" srcId="{A954FE50-EE76-40C5-AE71-63F7635BE36D}" destId="{08952297-BA7B-414E-98F6-8092D5BCECBD}" srcOrd="3" destOrd="0" presId="urn:microsoft.com/office/officeart/2018/5/layout/IconCircleLabelList"/>
    <dgm:cxn modelId="{BF4854FC-C90D-4C13-B332-8133703B3524}" type="presParOf" srcId="{9C5B983E-C7DF-42A1-BA3E-86BB25031765}" destId="{190884F3-9588-4FFC-99A1-F9837A85A263}" srcOrd="1" destOrd="0" presId="urn:microsoft.com/office/officeart/2018/5/layout/IconCircleLabelList"/>
    <dgm:cxn modelId="{41DAC46E-8D08-4099-8244-97056E64B708}" type="presParOf" srcId="{9C5B983E-C7DF-42A1-BA3E-86BB25031765}" destId="{91F2B25D-2FB6-481B-9F17-4AF061A7FFF9}" srcOrd="2" destOrd="0" presId="urn:microsoft.com/office/officeart/2018/5/layout/IconCircleLabelList"/>
    <dgm:cxn modelId="{23219FBF-3F3B-4350-BE16-25A9AAAF1C03}" type="presParOf" srcId="{91F2B25D-2FB6-481B-9F17-4AF061A7FFF9}" destId="{96B2294C-BA84-4F78-AE7A-E17FE6CE52DC}" srcOrd="0" destOrd="0" presId="urn:microsoft.com/office/officeart/2018/5/layout/IconCircleLabelList"/>
    <dgm:cxn modelId="{915515D9-04F5-4D2E-B5F0-6A7ADD092B52}" type="presParOf" srcId="{91F2B25D-2FB6-481B-9F17-4AF061A7FFF9}" destId="{B6CA9EEF-CFE0-4A48-ADC4-8FB32CDBCA85}" srcOrd="1" destOrd="0" presId="urn:microsoft.com/office/officeart/2018/5/layout/IconCircleLabelList"/>
    <dgm:cxn modelId="{04B46018-283B-4606-80E4-A283632C0642}" type="presParOf" srcId="{91F2B25D-2FB6-481B-9F17-4AF061A7FFF9}" destId="{8A97EA25-A075-46D7-8FAB-C68052900D1A}" srcOrd="2" destOrd="0" presId="urn:microsoft.com/office/officeart/2018/5/layout/IconCircleLabelList"/>
    <dgm:cxn modelId="{BC2885FD-FCA7-4749-A8CA-6641FF991D4A}" type="presParOf" srcId="{91F2B25D-2FB6-481B-9F17-4AF061A7FFF9}" destId="{19EABF05-D103-4F28-884A-932D349A7D23}" srcOrd="3" destOrd="0" presId="urn:microsoft.com/office/officeart/2018/5/layout/IconCircleLabelList"/>
    <dgm:cxn modelId="{5E9CB621-3A90-44E0-BCF6-8DAE0A2BD412}" type="presParOf" srcId="{9C5B983E-C7DF-42A1-BA3E-86BB25031765}" destId="{6129B63B-19C6-4756-8916-087BDAA8394D}" srcOrd="3" destOrd="0" presId="urn:microsoft.com/office/officeart/2018/5/layout/IconCircleLabelList"/>
    <dgm:cxn modelId="{67848326-E4EB-4FC5-A49D-48BE6268692B}" type="presParOf" srcId="{9C5B983E-C7DF-42A1-BA3E-86BB25031765}" destId="{54B242F5-BA11-4BD2-8930-E1D3CCB12DD5}" srcOrd="4" destOrd="0" presId="urn:microsoft.com/office/officeart/2018/5/layout/IconCircleLabelList"/>
    <dgm:cxn modelId="{DCD35CD3-C22B-4DA7-86CE-718E6AC64481}" type="presParOf" srcId="{54B242F5-BA11-4BD2-8930-E1D3CCB12DD5}" destId="{31737721-E1FB-48EF-83C6-95C111119721}" srcOrd="0" destOrd="0" presId="urn:microsoft.com/office/officeart/2018/5/layout/IconCircleLabelList"/>
    <dgm:cxn modelId="{F36089BC-10BD-47B7-9EAE-282858038025}" type="presParOf" srcId="{54B242F5-BA11-4BD2-8930-E1D3CCB12DD5}" destId="{F398A203-8EDC-4967-A443-41F7A62E7E50}" srcOrd="1" destOrd="0" presId="urn:microsoft.com/office/officeart/2018/5/layout/IconCircleLabelList"/>
    <dgm:cxn modelId="{081C0AC3-972F-4DDC-B38C-D8789F20F03D}" type="presParOf" srcId="{54B242F5-BA11-4BD2-8930-E1D3CCB12DD5}" destId="{A5612404-65DC-4958-87C7-FD8C279356F4}" srcOrd="2" destOrd="0" presId="urn:microsoft.com/office/officeart/2018/5/layout/IconCircleLabelList"/>
    <dgm:cxn modelId="{C4DB05D8-768F-4068-9D7A-DC676FBD8748}" type="presParOf" srcId="{54B242F5-BA11-4BD2-8930-E1D3CCB12DD5}" destId="{A6DEE83F-BED4-4374-BA7B-F3C835D0D216}" srcOrd="3" destOrd="0" presId="urn:microsoft.com/office/officeart/2018/5/layout/IconCircleLabelList"/>
    <dgm:cxn modelId="{97C1CD0A-3DC8-4737-894A-5484CE07A94A}" type="presParOf" srcId="{9C5B983E-C7DF-42A1-BA3E-86BB25031765}" destId="{BD841BE1-122B-477D-A4AE-5B5F513511BD}" srcOrd="5" destOrd="0" presId="urn:microsoft.com/office/officeart/2018/5/layout/IconCircleLabelList"/>
    <dgm:cxn modelId="{DAB806AE-1CEE-4CE0-B8CF-FF4333865593}" type="presParOf" srcId="{9C5B983E-C7DF-42A1-BA3E-86BB25031765}" destId="{49E4CF77-77AF-4341-B8BB-5B7CA0A20985}" srcOrd="6" destOrd="0" presId="urn:microsoft.com/office/officeart/2018/5/layout/IconCircleLabelList"/>
    <dgm:cxn modelId="{DC250679-742C-4110-B813-432391F93E25}" type="presParOf" srcId="{49E4CF77-77AF-4341-B8BB-5B7CA0A20985}" destId="{E50021BE-5451-45F3-BA45-6D35A80071FE}" srcOrd="0" destOrd="0" presId="urn:microsoft.com/office/officeart/2018/5/layout/IconCircleLabelList"/>
    <dgm:cxn modelId="{51EA3948-6222-4A85-AF35-AE8AD8468DC7}" type="presParOf" srcId="{49E4CF77-77AF-4341-B8BB-5B7CA0A20985}" destId="{C96EA2FB-E36B-4664-B8CE-1B92F94F4DBE}" srcOrd="1" destOrd="0" presId="urn:microsoft.com/office/officeart/2018/5/layout/IconCircleLabelList"/>
    <dgm:cxn modelId="{01C66B60-6213-417B-80A9-03662A1943A2}" type="presParOf" srcId="{49E4CF77-77AF-4341-B8BB-5B7CA0A20985}" destId="{D335FF45-A31C-4F78-87C1-47BF168EA5C1}" srcOrd="2" destOrd="0" presId="urn:microsoft.com/office/officeart/2018/5/layout/IconCircleLabelList"/>
    <dgm:cxn modelId="{6FD31570-682F-4C1B-9D5C-6B42A36C15C9}" type="presParOf" srcId="{49E4CF77-77AF-4341-B8BB-5B7CA0A20985}" destId="{88D3AB5A-9EB8-48D9-834D-E4EE5965D3DA}"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57E153-E699-4FB0-B61E-8D18353305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BC18885-5C70-4D69-8C2C-2961B464A35F}">
      <dgm:prSet/>
      <dgm:spPr/>
      <dgm:t>
        <a:bodyPr/>
        <a:lstStyle/>
        <a:p>
          <a:r>
            <a:rPr lang="en-US" b="1" dirty="0"/>
            <a:t>Providers must commit funds other than CoC to this project; at least 25% of project costs budgeted to CoC must be matched through another funding source.</a:t>
          </a:r>
          <a:endParaRPr lang="en-US" dirty="0"/>
        </a:p>
      </dgm:t>
    </dgm:pt>
    <dgm:pt modelId="{66E62DBA-84CA-4E25-A51A-2A625060895F}" type="parTrans" cxnId="{BBEC71D3-9F3F-4BBB-8D97-2FD8BDFE20C2}">
      <dgm:prSet/>
      <dgm:spPr/>
      <dgm:t>
        <a:bodyPr/>
        <a:lstStyle/>
        <a:p>
          <a:endParaRPr lang="en-US"/>
        </a:p>
      </dgm:t>
    </dgm:pt>
    <dgm:pt modelId="{8CB474F1-DDB1-4AD3-A325-210431341BAD}" type="sibTrans" cxnId="{BBEC71D3-9F3F-4BBB-8D97-2FD8BDFE20C2}">
      <dgm:prSet/>
      <dgm:spPr/>
      <dgm:t>
        <a:bodyPr/>
        <a:lstStyle/>
        <a:p>
          <a:endParaRPr lang="en-US"/>
        </a:p>
      </dgm:t>
    </dgm:pt>
    <dgm:pt modelId="{500B7D8F-0D17-4B8E-BF67-19854B3D3CE7}">
      <dgm:prSet/>
      <dgm:spPr/>
      <dgm:t>
        <a:bodyPr/>
        <a:lstStyle/>
        <a:p>
          <a:r>
            <a:rPr lang="en-US" dirty="0"/>
            <a:t>Must be used to meet CoC goals and further your CoC project.</a:t>
          </a:r>
        </a:p>
      </dgm:t>
    </dgm:pt>
    <dgm:pt modelId="{62DD0A69-C45F-4A78-A0E9-6A665C33AA00}" type="parTrans" cxnId="{7A83B49C-FA98-478C-8878-D694CBBDC188}">
      <dgm:prSet/>
      <dgm:spPr/>
      <dgm:t>
        <a:bodyPr/>
        <a:lstStyle/>
        <a:p>
          <a:endParaRPr lang="en-US"/>
        </a:p>
      </dgm:t>
    </dgm:pt>
    <dgm:pt modelId="{6F9E1153-84DA-4C49-84DA-A612F33103A7}" type="sibTrans" cxnId="{7A83B49C-FA98-478C-8878-D694CBBDC188}">
      <dgm:prSet/>
      <dgm:spPr/>
      <dgm:t>
        <a:bodyPr/>
        <a:lstStyle/>
        <a:p>
          <a:endParaRPr lang="en-US"/>
        </a:p>
      </dgm:t>
    </dgm:pt>
    <dgm:pt modelId="{F59F3277-73B4-4775-AD21-20C9A30DB696}">
      <dgm:prSet/>
      <dgm:spPr/>
      <dgm:t>
        <a:bodyPr/>
        <a:lstStyle/>
        <a:p>
          <a:r>
            <a:rPr lang="en-US" dirty="0"/>
            <a:t>Please include a letter that clearly indicates your agency’s match commitment amount, source, and purpose for the project year.</a:t>
          </a:r>
        </a:p>
      </dgm:t>
    </dgm:pt>
    <dgm:pt modelId="{717305CA-EDB2-4563-B00E-68CBD5D2B484}" type="parTrans" cxnId="{67B34C02-94CE-4FCA-A14E-587B13ADAAA0}">
      <dgm:prSet/>
      <dgm:spPr/>
      <dgm:t>
        <a:bodyPr/>
        <a:lstStyle/>
        <a:p>
          <a:endParaRPr lang="en-US"/>
        </a:p>
      </dgm:t>
    </dgm:pt>
    <dgm:pt modelId="{D728C503-D7D0-4BEB-8693-DE0B00D9853E}" type="sibTrans" cxnId="{67B34C02-94CE-4FCA-A14E-587B13ADAAA0}">
      <dgm:prSet/>
      <dgm:spPr/>
      <dgm:t>
        <a:bodyPr/>
        <a:lstStyle/>
        <a:p>
          <a:endParaRPr lang="en-US"/>
        </a:p>
      </dgm:t>
    </dgm:pt>
    <dgm:pt modelId="{6644FA30-CC5B-43E2-A2BD-E92728042129}">
      <dgm:prSet/>
      <dgm:spPr/>
      <dgm:t>
        <a:bodyPr/>
        <a:lstStyle/>
        <a:p>
          <a:r>
            <a:rPr lang="en-US" dirty="0"/>
            <a:t>At the end of the grant period, providers will be required to produce documentation of a successful full match for the project; this is reported to HUD and will be considered for future project ranking.</a:t>
          </a:r>
        </a:p>
      </dgm:t>
    </dgm:pt>
    <dgm:pt modelId="{63E64828-C6F1-4452-A95C-5BFD63157CF7}" type="parTrans" cxnId="{D7FBEED3-DAAA-40EC-9D27-1D9032FC0BFB}">
      <dgm:prSet/>
      <dgm:spPr/>
      <dgm:t>
        <a:bodyPr/>
        <a:lstStyle/>
        <a:p>
          <a:endParaRPr lang="en-US"/>
        </a:p>
      </dgm:t>
    </dgm:pt>
    <dgm:pt modelId="{9FA86458-C675-4E4B-97DB-B650FB8124D3}" type="sibTrans" cxnId="{D7FBEED3-DAAA-40EC-9D27-1D9032FC0BFB}">
      <dgm:prSet/>
      <dgm:spPr/>
      <dgm:t>
        <a:bodyPr/>
        <a:lstStyle/>
        <a:p>
          <a:endParaRPr lang="en-US"/>
        </a:p>
      </dgm:t>
    </dgm:pt>
    <dgm:pt modelId="{BD26BBC0-A7D2-4444-8887-FBB8F9C37844}">
      <dgm:prSet/>
      <dgm:spPr/>
      <dgm:t>
        <a:bodyPr/>
        <a:lstStyle/>
        <a:p>
          <a:endParaRPr lang="en-US" dirty="0"/>
        </a:p>
      </dgm:t>
    </dgm:pt>
    <dgm:pt modelId="{37588F9A-E935-4D85-9A87-FF791B3F304E}" type="parTrans" cxnId="{1CBCCB50-E726-46EC-838F-D789A817A27A}">
      <dgm:prSet/>
      <dgm:spPr/>
      <dgm:t>
        <a:bodyPr/>
        <a:lstStyle/>
        <a:p>
          <a:endParaRPr lang="en-US"/>
        </a:p>
      </dgm:t>
    </dgm:pt>
    <dgm:pt modelId="{BCAD6548-328B-4FA3-86A5-AD13A36B3593}" type="sibTrans" cxnId="{1CBCCB50-E726-46EC-838F-D789A817A27A}">
      <dgm:prSet/>
      <dgm:spPr/>
      <dgm:t>
        <a:bodyPr/>
        <a:lstStyle/>
        <a:p>
          <a:endParaRPr lang="en-US"/>
        </a:p>
      </dgm:t>
    </dgm:pt>
    <dgm:pt modelId="{BE2273FB-90F0-4FD6-85BB-16FD9426F5F9}">
      <dgm:prSet/>
      <dgm:spPr/>
      <dgm:t>
        <a:bodyPr/>
        <a:lstStyle/>
        <a:p>
          <a:endParaRPr lang="en-US" dirty="0"/>
        </a:p>
      </dgm:t>
    </dgm:pt>
    <dgm:pt modelId="{A9607DE8-2FC8-4A28-A145-D037D32C36AA}" type="parTrans" cxnId="{DFD3EB55-E9B7-4E51-B4C6-255A88F39177}">
      <dgm:prSet/>
      <dgm:spPr/>
      <dgm:t>
        <a:bodyPr/>
        <a:lstStyle/>
        <a:p>
          <a:endParaRPr lang="en-US"/>
        </a:p>
      </dgm:t>
    </dgm:pt>
    <dgm:pt modelId="{4BB00F0E-8C09-495B-8BDF-34D2BD08B3A7}" type="sibTrans" cxnId="{DFD3EB55-E9B7-4E51-B4C6-255A88F39177}">
      <dgm:prSet/>
      <dgm:spPr/>
      <dgm:t>
        <a:bodyPr/>
        <a:lstStyle/>
        <a:p>
          <a:endParaRPr lang="en-US"/>
        </a:p>
      </dgm:t>
    </dgm:pt>
    <dgm:pt modelId="{03F050A4-E6F3-49F7-8405-DF96D559D87F}">
      <dgm:prSet/>
      <dgm:spPr/>
      <dgm:t>
        <a:bodyPr/>
        <a:lstStyle/>
        <a:p>
          <a:endParaRPr lang="en-US" dirty="0"/>
        </a:p>
      </dgm:t>
    </dgm:pt>
    <dgm:pt modelId="{6C220931-EE78-4F11-B944-423E8AE530B9}" type="parTrans" cxnId="{A9704547-D6D5-40F3-8B97-A43033621778}">
      <dgm:prSet/>
      <dgm:spPr/>
      <dgm:t>
        <a:bodyPr/>
        <a:lstStyle/>
        <a:p>
          <a:endParaRPr lang="en-US"/>
        </a:p>
      </dgm:t>
    </dgm:pt>
    <dgm:pt modelId="{568DFC9D-71BD-4101-A1F4-E9DA462DC5E0}" type="sibTrans" cxnId="{A9704547-D6D5-40F3-8B97-A43033621778}">
      <dgm:prSet/>
      <dgm:spPr/>
      <dgm:t>
        <a:bodyPr/>
        <a:lstStyle/>
        <a:p>
          <a:endParaRPr lang="en-US"/>
        </a:p>
      </dgm:t>
    </dgm:pt>
    <dgm:pt modelId="{558EAFE6-D3C1-4381-813B-DEC0ACD45AF4}" type="pres">
      <dgm:prSet presAssocID="{1657E153-E699-4FB0-B61E-8D18353305B5}" presName="linear" presStyleCnt="0">
        <dgm:presLayoutVars>
          <dgm:animLvl val="lvl"/>
          <dgm:resizeHandles val="exact"/>
        </dgm:presLayoutVars>
      </dgm:prSet>
      <dgm:spPr/>
    </dgm:pt>
    <dgm:pt modelId="{548D1D76-AB04-4ECC-BAC7-C9A2104A388F}" type="pres">
      <dgm:prSet presAssocID="{BBC18885-5C70-4D69-8C2C-2961B464A35F}" presName="parentText" presStyleLbl="node1" presStyleIdx="0" presStyleCnt="1">
        <dgm:presLayoutVars>
          <dgm:chMax val="0"/>
          <dgm:bulletEnabled val="1"/>
        </dgm:presLayoutVars>
      </dgm:prSet>
      <dgm:spPr/>
    </dgm:pt>
    <dgm:pt modelId="{4C207A87-013D-42CD-B9F9-1F3AF2ABD29D}" type="pres">
      <dgm:prSet presAssocID="{BBC18885-5C70-4D69-8C2C-2961B464A35F}" presName="childText" presStyleLbl="revTx" presStyleIdx="0" presStyleCnt="1">
        <dgm:presLayoutVars>
          <dgm:bulletEnabled val="1"/>
        </dgm:presLayoutVars>
      </dgm:prSet>
      <dgm:spPr/>
    </dgm:pt>
  </dgm:ptLst>
  <dgm:cxnLst>
    <dgm:cxn modelId="{67B34C02-94CE-4FCA-A14E-587B13ADAAA0}" srcId="{BBC18885-5C70-4D69-8C2C-2961B464A35F}" destId="{F59F3277-73B4-4775-AD21-20C9A30DB696}" srcOrd="3" destOrd="0" parTransId="{717305CA-EDB2-4563-B00E-68CBD5D2B484}" sibTransId="{D728C503-D7D0-4BEB-8693-DE0B00D9853E}"/>
    <dgm:cxn modelId="{C473FC22-1767-4565-B9F6-08E712B60B41}" type="presOf" srcId="{BE2273FB-90F0-4FD6-85BB-16FD9426F5F9}" destId="{4C207A87-013D-42CD-B9F9-1F3AF2ABD29D}" srcOrd="0" destOrd="4" presId="urn:microsoft.com/office/officeart/2005/8/layout/vList2"/>
    <dgm:cxn modelId="{27A55C66-129A-469E-9377-D59447BEF82C}" type="presOf" srcId="{6644FA30-CC5B-43E2-A2BD-E92728042129}" destId="{4C207A87-013D-42CD-B9F9-1F3AF2ABD29D}" srcOrd="0" destOrd="5" presId="urn:microsoft.com/office/officeart/2005/8/layout/vList2"/>
    <dgm:cxn modelId="{A9704547-D6D5-40F3-8B97-A43033621778}" srcId="{BBC18885-5C70-4D69-8C2C-2961B464A35F}" destId="{03F050A4-E6F3-49F7-8405-DF96D559D87F}" srcOrd="0" destOrd="0" parTransId="{6C220931-EE78-4F11-B944-423E8AE530B9}" sibTransId="{568DFC9D-71BD-4101-A1F4-E9DA462DC5E0}"/>
    <dgm:cxn modelId="{1CBCCB50-E726-46EC-838F-D789A817A27A}" srcId="{BBC18885-5C70-4D69-8C2C-2961B464A35F}" destId="{BD26BBC0-A7D2-4444-8887-FBB8F9C37844}" srcOrd="2" destOrd="0" parTransId="{37588F9A-E935-4D85-9A87-FF791B3F304E}" sibTransId="{BCAD6548-328B-4FA3-86A5-AD13A36B3593}"/>
    <dgm:cxn modelId="{DFD3EB55-E9B7-4E51-B4C6-255A88F39177}" srcId="{BBC18885-5C70-4D69-8C2C-2961B464A35F}" destId="{BE2273FB-90F0-4FD6-85BB-16FD9426F5F9}" srcOrd="4" destOrd="0" parTransId="{A9607DE8-2FC8-4A28-A145-D037D32C36AA}" sibTransId="{4BB00F0E-8C09-495B-8BDF-34D2BD08B3A7}"/>
    <dgm:cxn modelId="{3CD14286-200C-42CC-BAF0-6DDA900CCE8F}" type="presOf" srcId="{500B7D8F-0D17-4B8E-BF67-19854B3D3CE7}" destId="{4C207A87-013D-42CD-B9F9-1F3AF2ABD29D}" srcOrd="0" destOrd="1" presId="urn:microsoft.com/office/officeart/2005/8/layout/vList2"/>
    <dgm:cxn modelId="{7A83B49C-FA98-478C-8878-D694CBBDC188}" srcId="{BBC18885-5C70-4D69-8C2C-2961B464A35F}" destId="{500B7D8F-0D17-4B8E-BF67-19854B3D3CE7}" srcOrd="1" destOrd="0" parTransId="{62DD0A69-C45F-4A78-A0E9-6A665C33AA00}" sibTransId="{6F9E1153-84DA-4C49-84DA-A612F33103A7}"/>
    <dgm:cxn modelId="{4ED21AB1-8F9A-4965-8B84-CE033D3E9288}" type="presOf" srcId="{03F050A4-E6F3-49F7-8405-DF96D559D87F}" destId="{4C207A87-013D-42CD-B9F9-1F3AF2ABD29D}" srcOrd="0" destOrd="0" presId="urn:microsoft.com/office/officeart/2005/8/layout/vList2"/>
    <dgm:cxn modelId="{B99AD8B4-C156-4117-A215-41C426A8DD25}" type="presOf" srcId="{1657E153-E699-4FB0-B61E-8D18353305B5}" destId="{558EAFE6-D3C1-4381-813B-DEC0ACD45AF4}" srcOrd="0" destOrd="0" presId="urn:microsoft.com/office/officeart/2005/8/layout/vList2"/>
    <dgm:cxn modelId="{FCBCDCCE-5D8B-42AD-9D3F-EF8E767FC2D7}" type="presOf" srcId="{F59F3277-73B4-4775-AD21-20C9A30DB696}" destId="{4C207A87-013D-42CD-B9F9-1F3AF2ABD29D}" srcOrd="0" destOrd="3" presId="urn:microsoft.com/office/officeart/2005/8/layout/vList2"/>
    <dgm:cxn modelId="{BBEC71D3-9F3F-4BBB-8D97-2FD8BDFE20C2}" srcId="{1657E153-E699-4FB0-B61E-8D18353305B5}" destId="{BBC18885-5C70-4D69-8C2C-2961B464A35F}" srcOrd="0" destOrd="0" parTransId="{66E62DBA-84CA-4E25-A51A-2A625060895F}" sibTransId="{8CB474F1-DDB1-4AD3-A325-210431341BAD}"/>
    <dgm:cxn modelId="{D7FBEED3-DAAA-40EC-9D27-1D9032FC0BFB}" srcId="{BBC18885-5C70-4D69-8C2C-2961B464A35F}" destId="{6644FA30-CC5B-43E2-A2BD-E92728042129}" srcOrd="5" destOrd="0" parTransId="{63E64828-C6F1-4452-A95C-5BFD63157CF7}" sibTransId="{9FA86458-C675-4E4B-97DB-B650FB8124D3}"/>
    <dgm:cxn modelId="{2E8E58DE-1242-4B71-BB4B-5D4B64ABF63D}" type="presOf" srcId="{BBC18885-5C70-4D69-8C2C-2961B464A35F}" destId="{548D1D76-AB04-4ECC-BAC7-C9A2104A388F}" srcOrd="0" destOrd="0" presId="urn:microsoft.com/office/officeart/2005/8/layout/vList2"/>
    <dgm:cxn modelId="{D893A8F1-C973-4067-BD54-D75E55FC4825}" type="presOf" srcId="{BD26BBC0-A7D2-4444-8887-FBB8F9C37844}" destId="{4C207A87-013D-42CD-B9F9-1F3AF2ABD29D}" srcOrd="0" destOrd="2" presId="urn:microsoft.com/office/officeart/2005/8/layout/vList2"/>
    <dgm:cxn modelId="{AD555F54-BC9C-44A1-8E58-6F8BD5330963}" type="presParOf" srcId="{558EAFE6-D3C1-4381-813B-DEC0ACD45AF4}" destId="{548D1D76-AB04-4ECC-BAC7-C9A2104A388F}" srcOrd="0" destOrd="0" presId="urn:microsoft.com/office/officeart/2005/8/layout/vList2"/>
    <dgm:cxn modelId="{2174A6A7-CBDB-4754-BCE0-C16E99B0A89A}" type="presParOf" srcId="{558EAFE6-D3C1-4381-813B-DEC0ACD45AF4}" destId="{4C207A87-013D-42CD-B9F9-1F3AF2ABD29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6BE41C0-B9D1-433F-AD86-3940A1E67DD5}" type="doc">
      <dgm:prSet loTypeId="urn:microsoft.com/office/officeart/2017/3/layout/DropPinTimeline" loCatId="process" qsTypeId="urn:microsoft.com/office/officeart/2005/8/quickstyle/simple1" qsCatId="simple" csTypeId="urn:microsoft.com/office/officeart/2005/8/colors/colorful2" csCatId="colorful" phldr="1"/>
      <dgm:spPr/>
      <dgm:t>
        <a:bodyPr/>
        <a:lstStyle/>
        <a:p>
          <a:endParaRPr lang="en-US"/>
        </a:p>
      </dgm:t>
    </dgm:pt>
    <dgm:pt modelId="{E78AE54A-7ABE-401C-9C8C-60E81C7E36FE}">
      <dgm:prSet custT="1"/>
      <dgm:spPr/>
      <dgm:t>
        <a:bodyPr/>
        <a:lstStyle/>
        <a:p>
          <a:pPr>
            <a:defRPr b="1"/>
          </a:pPr>
          <a:r>
            <a:rPr lang="en-US" sz="2400" dirty="0"/>
            <a:t>Thu. 8 August or Fri. 9 August 2024</a:t>
          </a:r>
        </a:p>
      </dgm:t>
    </dgm:pt>
    <dgm:pt modelId="{44C1CD60-CFDB-449F-82ED-A8BE7495B2A0}" type="parTrans" cxnId="{D7847903-14A6-47CA-9C50-434B949ACC4D}">
      <dgm:prSet/>
      <dgm:spPr/>
      <dgm:t>
        <a:bodyPr/>
        <a:lstStyle/>
        <a:p>
          <a:endParaRPr lang="en-US"/>
        </a:p>
      </dgm:t>
    </dgm:pt>
    <dgm:pt modelId="{582AC4EA-CF32-47B9-B3CF-1B8EC5024135}" type="sibTrans" cxnId="{D7847903-14A6-47CA-9C50-434B949ACC4D}">
      <dgm:prSet/>
      <dgm:spPr/>
      <dgm:t>
        <a:bodyPr/>
        <a:lstStyle/>
        <a:p>
          <a:endParaRPr lang="en-US"/>
        </a:p>
      </dgm:t>
    </dgm:pt>
    <dgm:pt modelId="{68BC8144-4446-4141-B525-1611EA9A40F1}">
      <dgm:prSet custT="1"/>
      <dgm:spPr/>
      <dgm:t>
        <a:bodyPr/>
        <a:lstStyle/>
        <a:p>
          <a:r>
            <a:rPr lang="en-US" sz="1800" dirty="0"/>
            <a:t>FY2024 CoC Application Information Meeting</a:t>
          </a:r>
        </a:p>
      </dgm:t>
    </dgm:pt>
    <dgm:pt modelId="{61C3F91A-A5F0-4D7F-B768-136BD3843F95}" type="parTrans" cxnId="{5696FEAD-F525-41D8-8BE9-5E7E3FD92C82}">
      <dgm:prSet/>
      <dgm:spPr/>
      <dgm:t>
        <a:bodyPr/>
        <a:lstStyle/>
        <a:p>
          <a:endParaRPr lang="en-US"/>
        </a:p>
      </dgm:t>
    </dgm:pt>
    <dgm:pt modelId="{C16E0AA6-FD54-4BC1-94AD-380F75A79440}" type="sibTrans" cxnId="{5696FEAD-F525-41D8-8BE9-5E7E3FD92C82}">
      <dgm:prSet/>
      <dgm:spPr/>
      <dgm:t>
        <a:bodyPr/>
        <a:lstStyle/>
        <a:p>
          <a:endParaRPr lang="en-US"/>
        </a:p>
      </dgm:t>
    </dgm:pt>
    <dgm:pt modelId="{16990989-0699-47CF-8EE6-8D900F189995}">
      <dgm:prSet custT="1"/>
      <dgm:spPr/>
      <dgm:t>
        <a:bodyPr/>
        <a:lstStyle/>
        <a:p>
          <a:pPr>
            <a:defRPr b="1"/>
          </a:pPr>
          <a:r>
            <a:rPr lang="en-US" sz="2400" dirty="0"/>
            <a:t>Fri. 16 Aug. 2024</a:t>
          </a:r>
        </a:p>
      </dgm:t>
    </dgm:pt>
    <dgm:pt modelId="{7CF808E2-47C0-4A57-8C49-4FBF299249DE}" type="parTrans" cxnId="{38E37328-35BE-418D-81D9-185156AE0C8D}">
      <dgm:prSet/>
      <dgm:spPr/>
      <dgm:t>
        <a:bodyPr/>
        <a:lstStyle/>
        <a:p>
          <a:endParaRPr lang="en-US"/>
        </a:p>
      </dgm:t>
    </dgm:pt>
    <dgm:pt modelId="{3B50B2ED-D51A-49A3-B1F7-8353740D1221}" type="sibTrans" cxnId="{38E37328-35BE-418D-81D9-185156AE0C8D}">
      <dgm:prSet/>
      <dgm:spPr/>
      <dgm:t>
        <a:bodyPr/>
        <a:lstStyle/>
        <a:p>
          <a:endParaRPr lang="en-US"/>
        </a:p>
      </dgm:t>
    </dgm:pt>
    <dgm:pt modelId="{A7715F85-05C6-42B8-9B8F-9A0E2072F7A8}">
      <dgm:prSet custT="1"/>
      <dgm:spPr/>
      <dgm:t>
        <a:bodyPr/>
        <a:lstStyle/>
        <a:p>
          <a:r>
            <a:rPr lang="en-US" sz="1800" dirty="0"/>
            <a:t>New CoC project applicants must contact ACDS</a:t>
          </a:r>
        </a:p>
      </dgm:t>
    </dgm:pt>
    <dgm:pt modelId="{D69EC170-DA33-4238-93CF-199348EC0CFA}" type="parTrans" cxnId="{EDD3A860-54C5-4645-8DEC-B35653B0BA3D}">
      <dgm:prSet/>
      <dgm:spPr/>
      <dgm:t>
        <a:bodyPr/>
        <a:lstStyle/>
        <a:p>
          <a:endParaRPr lang="en-US"/>
        </a:p>
      </dgm:t>
    </dgm:pt>
    <dgm:pt modelId="{4C4639E2-0D06-4D7C-B283-1B6BF1D4A433}" type="sibTrans" cxnId="{EDD3A860-54C5-4645-8DEC-B35653B0BA3D}">
      <dgm:prSet/>
      <dgm:spPr/>
      <dgm:t>
        <a:bodyPr/>
        <a:lstStyle/>
        <a:p>
          <a:endParaRPr lang="en-US"/>
        </a:p>
      </dgm:t>
    </dgm:pt>
    <dgm:pt modelId="{25B5ECC0-11A1-499E-98D6-917C8093DF58}">
      <dgm:prSet custT="1"/>
      <dgm:spPr/>
      <dgm:t>
        <a:bodyPr/>
        <a:lstStyle/>
        <a:p>
          <a:pPr>
            <a:defRPr b="1"/>
          </a:pPr>
          <a:r>
            <a:rPr lang="en-US" sz="2600" dirty="0">
              <a:solidFill>
                <a:srgbClr val="FF0000"/>
              </a:solidFill>
              <a:highlight>
                <a:srgbClr val="FFFF00"/>
              </a:highlight>
            </a:rPr>
            <a:t>Fri. 6 Sept. 2024</a:t>
          </a:r>
        </a:p>
      </dgm:t>
    </dgm:pt>
    <dgm:pt modelId="{F6CA29B4-141E-4ECA-B4E1-3054DABAD597}" type="parTrans" cxnId="{3B03ADD9-97CC-40EB-8274-BAE53D8261B6}">
      <dgm:prSet/>
      <dgm:spPr/>
      <dgm:t>
        <a:bodyPr/>
        <a:lstStyle/>
        <a:p>
          <a:endParaRPr lang="en-US"/>
        </a:p>
      </dgm:t>
    </dgm:pt>
    <dgm:pt modelId="{4A727631-ECDF-44FD-A791-1ADD88E491DD}" type="sibTrans" cxnId="{3B03ADD9-97CC-40EB-8274-BAE53D8261B6}">
      <dgm:prSet/>
      <dgm:spPr/>
      <dgm:t>
        <a:bodyPr/>
        <a:lstStyle/>
        <a:p>
          <a:endParaRPr lang="en-US"/>
        </a:p>
      </dgm:t>
    </dgm:pt>
    <dgm:pt modelId="{2FD35781-2678-4606-8F00-B97907BC1CE0}">
      <dgm:prSet custT="1"/>
      <dgm:spPr/>
      <dgm:t>
        <a:bodyPr/>
        <a:lstStyle/>
        <a:p>
          <a:r>
            <a:rPr lang="en-US" sz="1800" dirty="0"/>
            <a:t>All Final New and Renewal applications due to ACDS’ office</a:t>
          </a:r>
        </a:p>
      </dgm:t>
    </dgm:pt>
    <dgm:pt modelId="{4BD5ED3D-C4D5-4DE7-9774-8F8E38E418E6}" type="parTrans" cxnId="{CF3CCB2B-5BF0-436C-BAA5-F0CF43C2C04B}">
      <dgm:prSet/>
      <dgm:spPr/>
      <dgm:t>
        <a:bodyPr/>
        <a:lstStyle/>
        <a:p>
          <a:endParaRPr lang="en-US"/>
        </a:p>
      </dgm:t>
    </dgm:pt>
    <dgm:pt modelId="{2745B5CC-3730-415B-BCA8-E2DCF7406963}" type="sibTrans" cxnId="{CF3CCB2B-5BF0-436C-BAA5-F0CF43C2C04B}">
      <dgm:prSet/>
      <dgm:spPr/>
      <dgm:t>
        <a:bodyPr/>
        <a:lstStyle/>
        <a:p>
          <a:endParaRPr lang="en-US"/>
        </a:p>
      </dgm:t>
    </dgm:pt>
    <dgm:pt modelId="{3506CD5D-244B-4992-9289-6889CF69D838}">
      <dgm:prSet custT="1"/>
      <dgm:spPr/>
      <dgm:t>
        <a:bodyPr/>
        <a:lstStyle/>
        <a:p>
          <a:pPr>
            <a:defRPr b="1"/>
          </a:pPr>
          <a:r>
            <a:rPr lang="en-US" sz="2400" dirty="0"/>
            <a:t>Wed. 20 Sept. 2024</a:t>
          </a:r>
        </a:p>
      </dgm:t>
    </dgm:pt>
    <dgm:pt modelId="{255B82A7-DF71-45D1-AB44-C009BD8B8FB6}" type="parTrans" cxnId="{335C4BF3-2147-4007-94FA-8E885FA46BEB}">
      <dgm:prSet/>
      <dgm:spPr/>
      <dgm:t>
        <a:bodyPr/>
        <a:lstStyle/>
        <a:p>
          <a:endParaRPr lang="en-US"/>
        </a:p>
      </dgm:t>
    </dgm:pt>
    <dgm:pt modelId="{3B427B85-300B-45C6-9056-08164A776A71}" type="sibTrans" cxnId="{335C4BF3-2147-4007-94FA-8E885FA46BEB}">
      <dgm:prSet/>
      <dgm:spPr/>
      <dgm:t>
        <a:bodyPr/>
        <a:lstStyle/>
        <a:p>
          <a:endParaRPr lang="en-US"/>
        </a:p>
      </dgm:t>
    </dgm:pt>
    <dgm:pt modelId="{689AF5C5-D2AA-49EB-A68D-462EBE7F2F78}">
      <dgm:prSet custT="1"/>
      <dgm:spPr/>
      <dgm:t>
        <a:bodyPr/>
        <a:lstStyle/>
        <a:p>
          <a:r>
            <a:rPr lang="en-US" sz="1800" dirty="0"/>
            <a:t>Ranking and Review committee</a:t>
          </a:r>
        </a:p>
      </dgm:t>
    </dgm:pt>
    <dgm:pt modelId="{067E3BB2-FAB4-4DEF-8BA3-454DF756E37C}" type="parTrans" cxnId="{4FD653FF-BD9E-432A-82CF-FE6FFC7FE7B2}">
      <dgm:prSet/>
      <dgm:spPr/>
      <dgm:t>
        <a:bodyPr/>
        <a:lstStyle/>
        <a:p>
          <a:endParaRPr lang="en-US"/>
        </a:p>
      </dgm:t>
    </dgm:pt>
    <dgm:pt modelId="{F6A81C8A-D8FD-43F8-8AA5-4EE0A431BE24}" type="sibTrans" cxnId="{4FD653FF-BD9E-432A-82CF-FE6FFC7FE7B2}">
      <dgm:prSet/>
      <dgm:spPr/>
      <dgm:t>
        <a:bodyPr/>
        <a:lstStyle/>
        <a:p>
          <a:endParaRPr lang="en-US"/>
        </a:p>
      </dgm:t>
    </dgm:pt>
    <dgm:pt modelId="{9E40C763-D54E-495F-A5EB-9DC3425C5871}">
      <dgm:prSet custT="1"/>
      <dgm:spPr/>
      <dgm:t>
        <a:bodyPr/>
        <a:lstStyle/>
        <a:p>
          <a:pPr>
            <a:defRPr b="1"/>
          </a:pPr>
          <a:r>
            <a:rPr lang="en-US" sz="2400" dirty="0"/>
            <a:t>Mon. 30 Sept. 2024</a:t>
          </a:r>
        </a:p>
      </dgm:t>
    </dgm:pt>
    <dgm:pt modelId="{AEFB51EE-8EB1-4331-81F0-FCAF30A8C389}" type="parTrans" cxnId="{BD394976-F322-4861-AEEA-544B7E5EBBAC}">
      <dgm:prSet/>
      <dgm:spPr/>
      <dgm:t>
        <a:bodyPr/>
        <a:lstStyle/>
        <a:p>
          <a:endParaRPr lang="en-US"/>
        </a:p>
      </dgm:t>
    </dgm:pt>
    <dgm:pt modelId="{4B9E99A7-92A4-4CE2-B41A-EDCCEF0C7A36}" type="sibTrans" cxnId="{BD394976-F322-4861-AEEA-544B7E5EBBAC}">
      <dgm:prSet/>
      <dgm:spPr/>
      <dgm:t>
        <a:bodyPr/>
        <a:lstStyle/>
        <a:p>
          <a:endParaRPr lang="en-US"/>
        </a:p>
      </dgm:t>
    </dgm:pt>
    <dgm:pt modelId="{613E22E9-B730-4502-BD77-47EBFA6878B2}">
      <dgm:prSet custT="1"/>
      <dgm:spPr/>
      <dgm:t>
        <a:bodyPr/>
        <a:lstStyle/>
        <a:p>
          <a:r>
            <a:rPr lang="en-US" sz="1800" dirty="0"/>
            <a:t>Notification of Project Applications selected for submission in FY2024 Competition</a:t>
          </a:r>
        </a:p>
      </dgm:t>
    </dgm:pt>
    <dgm:pt modelId="{574C15F1-72A1-4500-B22C-B624F54CE656}" type="parTrans" cxnId="{D7175BD4-D73F-4A2C-97DD-A57CC4E78D26}">
      <dgm:prSet/>
      <dgm:spPr/>
      <dgm:t>
        <a:bodyPr/>
        <a:lstStyle/>
        <a:p>
          <a:endParaRPr lang="en-US"/>
        </a:p>
      </dgm:t>
    </dgm:pt>
    <dgm:pt modelId="{BD1AF424-81BE-47EC-B013-0E3324EBF51A}" type="sibTrans" cxnId="{D7175BD4-D73F-4A2C-97DD-A57CC4E78D26}">
      <dgm:prSet/>
      <dgm:spPr/>
      <dgm:t>
        <a:bodyPr/>
        <a:lstStyle/>
        <a:p>
          <a:endParaRPr lang="en-US"/>
        </a:p>
      </dgm:t>
    </dgm:pt>
    <dgm:pt modelId="{5F898E22-58BB-4E3A-B86C-6EBA02A78653}" type="pres">
      <dgm:prSet presAssocID="{46BE41C0-B9D1-433F-AD86-3940A1E67DD5}" presName="root" presStyleCnt="0">
        <dgm:presLayoutVars>
          <dgm:chMax/>
          <dgm:chPref/>
          <dgm:animLvl val="lvl"/>
        </dgm:presLayoutVars>
      </dgm:prSet>
      <dgm:spPr/>
    </dgm:pt>
    <dgm:pt modelId="{6E7E49DF-71B1-42EE-A141-266E59244C14}" type="pres">
      <dgm:prSet presAssocID="{46BE41C0-B9D1-433F-AD86-3940A1E67DD5}" presName="divider" presStyleLbl="fgAcc1" presStyleIdx="0" presStyleCnt="6"/>
      <dgm:spPr>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tailEnd type="triangle" w="lg" len="lg"/>
        </a:ln>
        <a:effectLst/>
      </dgm:spPr>
    </dgm:pt>
    <dgm:pt modelId="{02D12695-8900-43CA-9B8F-22EDA301AAE6}" type="pres">
      <dgm:prSet presAssocID="{46BE41C0-B9D1-433F-AD86-3940A1E67DD5}" presName="nodes" presStyleCnt="0">
        <dgm:presLayoutVars>
          <dgm:chMax/>
          <dgm:chPref/>
          <dgm:animLvl val="lvl"/>
        </dgm:presLayoutVars>
      </dgm:prSet>
      <dgm:spPr/>
    </dgm:pt>
    <dgm:pt modelId="{07EEF03E-73EF-4182-8451-C635A52F6ADA}" type="pres">
      <dgm:prSet presAssocID="{E78AE54A-7ABE-401C-9C8C-60E81C7E36FE}" presName="composite" presStyleCnt="0"/>
      <dgm:spPr/>
    </dgm:pt>
    <dgm:pt modelId="{2F7AFB32-E20D-4A8C-87BC-420E78F0A5C8}" type="pres">
      <dgm:prSet presAssocID="{E78AE54A-7ABE-401C-9C8C-60E81C7E36FE}" presName="ConnectorPoint" presStyleLbl="lnNode1" presStyleIdx="0" presStyleCnt="5"/>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B99EAFA8-4A4A-4C3F-A360-D52DE6A25850}" type="pres">
      <dgm:prSet presAssocID="{E78AE54A-7ABE-401C-9C8C-60E81C7E36FE}" presName="DropPinPlaceHolder" presStyleCnt="0"/>
      <dgm:spPr/>
    </dgm:pt>
    <dgm:pt modelId="{DDDF9A57-36E0-4EB5-86C8-275DF5CAE8E1}" type="pres">
      <dgm:prSet presAssocID="{E78AE54A-7ABE-401C-9C8C-60E81C7E36FE}" presName="DropPin" presStyleLbl="alignNode1" presStyleIdx="0" presStyleCnt="5"/>
      <dgm:spPr/>
    </dgm:pt>
    <dgm:pt modelId="{452CBD70-3FAE-4E97-899E-FA5D40304FCD}" type="pres">
      <dgm:prSet presAssocID="{E78AE54A-7ABE-401C-9C8C-60E81C7E36FE}" presName="Ellipse" presStyleLbl="fgAcc1" presStyleIdx="1" presStyleCnt="6"/>
      <dgm:spPr>
        <a:solidFill>
          <a:schemeClr val="lt1">
            <a:alpha val="90000"/>
            <a:hueOff val="0"/>
            <a:satOff val="0"/>
            <a:lumOff val="0"/>
            <a:alphaOff val="0"/>
          </a:schemeClr>
        </a:solidFill>
        <a:ln w="19050" cap="flat" cmpd="sng" algn="ctr">
          <a:noFill/>
          <a:prstDash val="solid"/>
        </a:ln>
        <a:effectLst/>
      </dgm:spPr>
    </dgm:pt>
    <dgm:pt modelId="{C5338D85-6F0B-4943-8E14-F388E7E0B461}" type="pres">
      <dgm:prSet presAssocID="{E78AE54A-7ABE-401C-9C8C-60E81C7E36FE}" presName="L2TextContainer" presStyleLbl="revTx" presStyleIdx="0" presStyleCnt="10">
        <dgm:presLayoutVars>
          <dgm:bulletEnabled val="1"/>
        </dgm:presLayoutVars>
      </dgm:prSet>
      <dgm:spPr/>
    </dgm:pt>
    <dgm:pt modelId="{7D8EE924-AEF7-4EE9-9DE4-0D2389DC0DF0}" type="pres">
      <dgm:prSet presAssocID="{E78AE54A-7ABE-401C-9C8C-60E81C7E36FE}" presName="L1TextContainer" presStyleLbl="revTx" presStyleIdx="1" presStyleCnt="10">
        <dgm:presLayoutVars>
          <dgm:chMax val="1"/>
          <dgm:chPref val="1"/>
          <dgm:bulletEnabled val="1"/>
        </dgm:presLayoutVars>
      </dgm:prSet>
      <dgm:spPr/>
    </dgm:pt>
    <dgm:pt modelId="{7A141901-0E2F-45E5-B0F1-B196E63D9DA4}" type="pres">
      <dgm:prSet presAssocID="{E78AE54A-7ABE-401C-9C8C-60E81C7E36FE}" presName="ConnectLine" presStyleLbl="sibTrans1D1" presStyleIdx="0" presStyleCnt="5"/>
      <dgm:spPr>
        <a:noFill/>
        <a:ln w="12700" cap="flat" cmpd="sng" algn="ctr">
          <a:solidFill>
            <a:schemeClr val="accent2">
              <a:hueOff val="0"/>
              <a:satOff val="0"/>
              <a:lumOff val="0"/>
              <a:alphaOff val="0"/>
            </a:schemeClr>
          </a:solidFill>
          <a:prstDash val="dash"/>
        </a:ln>
        <a:effectLst/>
      </dgm:spPr>
    </dgm:pt>
    <dgm:pt modelId="{4614CE18-E270-4C04-B28F-49355CC2EB9F}" type="pres">
      <dgm:prSet presAssocID="{E78AE54A-7ABE-401C-9C8C-60E81C7E36FE}" presName="EmptyPlaceHolder" presStyleCnt="0"/>
      <dgm:spPr/>
    </dgm:pt>
    <dgm:pt modelId="{A8083DB6-649D-4432-91D3-B9E682CCBA51}" type="pres">
      <dgm:prSet presAssocID="{582AC4EA-CF32-47B9-B3CF-1B8EC5024135}" presName="spaceBetweenRectangles" presStyleCnt="0"/>
      <dgm:spPr/>
    </dgm:pt>
    <dgm:pt modelId="{E1B1F404-9216-4413-98FA-BA240ADEAC46}" type="pres">
      <dgm:prSet presAssocID="{16990989-0699-47CF-8EE6-8D900F189995}" presName="composite" presStyleCnt="0"/>
      <dgm:spPr/>
    </dgm:pt>
    <dgm:pt modelId="{F70D5E50-009A-41A5-A4FC-7D485E251741}" type="pres">
      <dgm:prSet presAssocID="{16990989-0699-47CF-8EE6-8D900F189995}" presName="ConnectorPoint" presStyleLbl="lnNode1" presStyleIdx="1" presStyleCnt="5"/>
      <dgm:spPr>
        <a:solidFill>
          <a:schemeClr val="accent2">
            <a:hueOff val="-286716"/>
            <a:satOff val="-6909"/>
            <a:lumOff val="-4157"/>
            <a:alphaOff val="0"/>
          </a:schemeClr>
        </a:solidFill>
        <a:ln w="6350" cap="flat" cmpd="sng" algn="ctr">
          <a:solidFill>
            <a:schemeClr val="lt1">
              <a:hueOff val="0"/>
              <a:satOff val="0"/>
              <a:lumOff val="0"/>
              <a:alphaOff val="0"/>
            </a:schemeClr>
          </a:solidFill>
          <a:prstDash val="solid"/>
        </a:ln>
        <a:effectLst/>
      </dgm:spPr>
    </dgm:pt>
    <dgm:pt modelId="{BC5F8359-B833-4C53-8D30-66094AA79889}" type="pres">
      <dgm:prSet presAssocID="{16990989-0699-47CF-8EE6-8D900F189995}" presName="DropPinPlaceHolder" presStyleCnt="0"/>
      <dgm:spPr/>
    </dgm:pt>
    <dgm:pt modelId="{254B64E1-B84E-4E85-A624-376529761CD8}" type="pres">
      <dgm:prSet presAssocID="{16990989-0699-47CF-8EE6-8D900F189995}" presName="DropPin" presStyleLbl="alignNode1" presStyleIdx="1" presStyleCnt="5"/>
      <dgm:spPr/>
    </dgm:pt>
    <dgm:pt modelId="{5C041576-43F8-4F75-B2A7-6103D8F84900}" type="pres">
      <dgm:prSet presAssocID="{16990989-0699-47CF-8EE6-8D900F189995}" presName="Ellipse" presStyleLbl="fgAcc1" presStyleIdx="2" presStyleCnt="6"/>
      <dgm:spPr>
        <a:solidFill>
          <a:schemeClr val="lt1">
            <a:alpha val="90000"/>
            <a:hueOff val="0"/>
            <a:satOff val="0"/>
            <a:lumOff val="0"/>
            <a:alphaOff val="0"/>
          </a:schemeClr>
        </a:solidFill>
        <a:ln w="19050" cap="flat" cmpd="sng" algn="ctr">
          <a:noFill/>
          <a:prstDash val="solid"/>
        </a:ln>
        <a:effectLst/>
      </dgm:spPr>
    </dgm:pt>
    <dgm:pt modelId="{4930D61E-3EAA-4F7F-AFDB-24387649797D}" type="pres">
      <dgm:prSet presAssocID="{16990989-0699-47CF-8EE6-8D900F189995}" presName="L2TextContainer" presStyleLbl="revTx" presStyleIdx="2" presStyleCnt="10">
        <dgm:presLayoutVars>
          <dgm:bulletEnabled val="1"/>
        </dgm:presLayoutVars>
      </dgm:prSet>
      <dgm:spPr/>
    </dgm:pt>
    <dgm:pt modelId="{541F6E80-D772-445D-978E-03056B1C81DA}" type="pres">
      <dgm:prSet presAssocID="{16990989-0699-47CF-8EE6-8D900F189995}" presName="L1TextContainer" presStyleLbl="revTx" presStyleIdx="3" presStyleCnt="10">
        <dgm:presLayoutVars>
          <dgm:chMax val="1"/>
          <dgm:chPref val="1"/>
          <dgm:bulletEnabled val="1"/>
        </dgm:presLayoutVars>
      </dgm:prSet>
      <dgm:spPr/>
    </dgm:pt>
    <dgm:pt modelId="{5B0A9EFE-4878-4F11-983A-342B9EA87C15}" type="pres">
      <dgm:prSet presAssocID="{16990989-0699-47CF-8EE6-8D900F189995}" presName="ConnectLine" presStyleLbl="sibTrans1D1" presStyleIdx="1" presStyleCnt="5"/>
      <dgm:spPr>
        <a:noFill/>
        <a:ln w="12700" cap="flat" cmpd="sng" algn="ctr">
          <a:solidFill>
            <a:schemeClr val="accent2">
              <a:hueOff val="-286716"/>
              <a:satOff val="-6909"/>
              <a:lumOff val="-4157"/>
              <a:alphaOff val="0"/>
            </a:schemeClr>
          </a:solidFill>
          <a:prstDash val="dash"/>
        </a:ln>
        <a:effectLst/>
      </dgm:spPr>
    </dgm:pt>
    <dgm:pt modelId="{864CBE9B-A083-4E16-A7FB-4699B5A51BF3}" type="pres">
      <dgm:prSet presAssocID="{16990989-0699-47CF-8EE6-8D900F189995}" presName="EmptyPlaceHolder" presStyleCnt="0"/>
      <dgm:spPr/>
    </dgm:pt>
    <dgm:pt modelId="{B96C56E3-DE7D-43FE-A4A5-2469FF5DCD79}" type="pres">
      <dgm:prSet presAssocID="{3B50B2ED-D51A-49A3-B1F7-8353740D1221}" presName="spaceBetweenRectangles" presStyleCnt="0"/>
      <dgm:spPr/>
    </dgm:pt>
    <dgm:pt modelId="{67D759B6-1F2B-4089-AE31-1744E475E84A}" type="pres">
      <dgm:prSet presAssocID="{25B5ECC0-11A1-499E-98D6-917C8093DF58}" presName="composite" presStyleCnt="0"/>
      <dgm:spPr/>
    </dgm:pt>
    <dgm:pt modelId="{AF0053C9-3F51-4DB0-AC6B-3DFB7412642D}" type="pres">
      <dgm:prSet presAssocID="{25B5ECC0-11A1-499E-98D6-917C8093DF58}" presName="ConnectorPoint" presStyleLbl="lnNode1" presStyleIdx="2" presStyleCnt="5"/>
      <dgm:spPr>
        <a:solidFill>
          <a:schemeClr val="accent2">
            <a:hueOff val="-860149"/>
            <a:satOff val="-20726"/>
            <a:lumOff val="-12471"/>
            <a:alphaOff val="0"/>
          </a:schemeClr>
        </a:solidFill>
        <a:ln w="6350" cap="flat" cmpd="sng" algn="ctr">
          <a:solidFill>
            <a:schemeClr val="lt1">
              <a:hueOff val="0"/>
              <a:satOff val="0"/>
              <a:lumOff val="0"/>
              <a:alphaOff val="0"/>
            </a:schemeClr>
          </a:solidFill>
          <a:prstDash val="solid"/>
        </a:ln>
        <a:effectLst/>
      </dgm:spPr>
    </dgm:pt>
    <dgm:pt modelId="{2B0632B7-AE38-419A-8AE0-F1E65ED7C646}" type="pres">
      <dgm:prSet presAssocID="{25B5ECC0-11A1-499E-98D6-917C8093DF58}" presName="DropPinPlaceHolder" presStyleCnt="0"/>
      <dgm:spPr/>
    </dgm:pt>
    <dgm:pt modelId="{C2DADD7C-544F-471D-8E18-4B156E4DE5CF}" type="pres">
      <dgm:prSet presAssocID="{25B5ECC0-11A1-499E-98D6-917C8093DF58}" presName="DropPin" presStyleLbl="alignNode1" presStyleIdx="2" presStyleCnt="5"/>
      <dgm:spPr/>
    </dgm:pt>
    <dgm:pt modelId="{FD736978-2568-4D0B-92B9-35B586108EF8}" type="pres">
      <dgm:prSet presAssocID="{25B5ECC0-11A1-499E-98D6-917C8093DF58}" presName="Ellipse" presStyleLbl="fgAcc1" presStyleIdx="3" presStyleCnt="6"/>
      <dgm:spPr>
        <a:solidFill>
          <a:schemeClr val="lt1">
            <a:alpha val="90000"/>
            <a:hueOff val="0"/>
            <a:satOff val="0"/>
            <a:lumOff val="0"/>
            <a:alphaOff val="0"/>
          </a:schemeClr>
        </a:solidFill>
        <a:ln w="19050" cap="flat" cmpd="sng" algn="ctr">
          <a:noFill/>
          <a:prstDash val="solid"/>
        </a:ln>
        <a:effectLst/>
      </dgm:spPr>
    </dgm:pt>
    <dgm:pt modelId="{B1B17C8F-0EF2-45F8-A35C-E1D52B9C0C08}" type="pres">
      <dgm:prSet presAssocID="{25B5ECC0-11A1-499E-98D6-917C8093DF58}" presName="L2TextContainer" presStyleLbl="revTx" presStyleIdx="4" presStyleCnt="10">
        <dgm:presLayoutVars>
          <dgm:bulletEnabled val="1"/>
        </dgm:presLayoutVars>
      </dgm:prSet>
      <dgm:spPr/>
    </dgm:pt>
    <dgm:pt modelId="{7096FC75-9E4C-4AF5-A4BD-52FCAD04E6BD}" type="pres">
      <dgm:prSet presAssocID="{25B5ECC0-11A1-499E-98D6-917C8093DF58}" presName="L1TextContainer" presStyleLbl="revTx" presStyleIdx="5" presStyleCnt="10">
        <dgm:presLayoutVars>
          <dgm:chMax val="1"/>
          <dgm:chPref val="1"/>
          <dgm:bulletEnabled val="1"/>
        </dgm:presLayoutVars>
      </dgm:prSet>
      <dgm:spPr/>
    </dgm:pt>
    <dgm:pt modelId="{EEDC0FF7-9CDE-45F7-8452-287353D9B957}" type="pres">
      <dgm:prSet presAssocID="{25B5ECC0-11A1-499E-98D6-917C8093DF58}" presName="ConnectLine" presStyleLbl="sibTrans1D1" presStyleIdx="2" presStyleCnt="5"/>
      <dgm:spPr>
        <a:noFill/>
        <a:ln w="12700" cap="flat" cmpd="sng" algn="ctr">
          <a:solidFill>
            <a:schemeClr val="accent2">
              <a:hueOff val="-860149"/>
              <a:satOff val="-20726"/>
              <a:lumOff val="-12471"/>
              <a:alphaOff val="0"/>
            </a:schemeClr>
          </a:solidFill>
          <a:prstDash val="dash"/>
        </a:ln>
        <a:effectLst/>
      </dgm:spPr>
    </dgm:pt>
    <dgm:pt modelId="{66B09F27-3973-4110-9AB4-F4237E40A731}" type="pres">
      <dgm:prSet presAssocID="{25B5ECC0-11A1-499E-98D6-917C8093DF58}" presName="EmptyPlaceHolder" presStyleCnt="0"/>
      <dgm:spPr/>
    </dgm:pt>
    <dgm:pt modelId="{E1A320EF-6A8F-4455-89EA-5CDD9E2AF8BE}" type="pres">
      <dgm:prSet presAssocID="{4A727631-ECDF-44FD-A791-1ADD88E491DD}" presName="spaceBetweenRectangles" presStyleCnt="0"/>
      <dgm:spPr/>
    </dgm:pt>
    <dgm:pt modelId="{AEE2A9B1-BD70-4E36-87F3-CBBD928F3691}" type="pres">
      <dgm:prSet presAssocID="{3506CD5D-244B-4992-9289-6889CF69D838}" presName="composite" presStyleCnt="0"/>
      <dgm:spPr/>
    </dgm:pt>
    <dgm:pt modelId="{D21B4E54-73C8-4A07-951A-F2C556FD089B}" type="pres">
      <dgm:prSet presAssocID="{3506CD5D-244B-4992-9289-6889CF69D838}" presName="ConnectorPoint" presStyleLbl="lnNode1" presStyleIdx="3" presStyleCnt="5"/>
      <dgm:spPr>
        <a:solidFill>
          <a:schemeClr val="accent2">
            <a:hueOff val="-1146866"/>
            <a:satOff val="-27635"/>
            <a:lumOff val="-16628"/>
            <a:alphaOff val="0"/>
          </a:schemeClr>
        </a:solidFill>
        <a:ln w="6350" cap="flat" cmpd="sng" algn="ctr">
          <a:solidFill>
            <a:schemeClr val="lt1">
              <a:hueOff val="0"/>
              <a:satOff val="0"/>
              <a:lumOff val="0"/>
              <a:alphaOff val="0"/>
            </a:schemeClr>
          </a:solidFill>
          <a:prstDash val="solid"/>
        </a:ln>
        <a:effectLst/>
      </dgm:spPr>
    </dgm:pt>
    <dgm:pt modelId="{C9B21C51-6ECA-4980-917B-4D5281D50FDD}" type="pres">
      <dgm:prSet presAssocID="{3506CD5D-244B-4992-9289-6889CF69D838}" presName="DropPinPlaceHolder" presStyleCnt="0"/>
      <dgm:spPr/>
    </dgm:pt>
    <dgm:pt modelId="{D37B24E0-66E8-494C-AC88-43827330537F}" type="pres">
      <dgm:prSet presAssocID="{3506CD5D-244B-4992-9289-6889CF69D838}" presName="DropPin" presStyleLbl="alignNode1" presStyleIdx="3" presStyleCnt="5"/>
      <dgm:spPr/>
    </dgm:pt>
    <dgm:pt modelId="{1F388245-566D-4448-9E59-AB63185D0B02}" type="pres">
      <dgm:prSet presAssocID="{3506CD5D-244B-4992-9289-6889CF69D838}" presName="Ellipse" presStyleLbl="fgAcc1" presStyleIdx="4" presStyleCnt="6"/>
      <dgm:spPr>
        <a:solidFill>
          <a:schemeClr val="lt1">
            <a:alpha val="90000"/>
            <a:hueOff val="0"/>
            <a:satOff val="0"/>
            <a:lumOff val="0"/>
            <a:alphaOff val="0"/>
          </a:schemeClr>
        </a:solidFill>
        <a:ln w="19050" cap="flat" cmpd="sng" algn="ctr">
          <a:noFill/>
          <a:prstDash val="solid"/>
        </a:ln>
        <a:effectLst/>
      </dgm:spPr>
    </dgm:pt>
    <dgm:pt modelId="{26D75343-418B-4052-8011-7F3849315AD1}" type="pres">
      <dgm:prSet presAssocID="{3506CD5D-244B-4992-9289-6889CF69D838}" presName="L2TextContainer" presStyleLbl="revTx" presStyleIdx="6" presStyleCnt="10">
        <dgm:presLayoutVars>
          <dgm:bulletEnabled val="1"/>
        </dgm:presLayoutVars>
      </dgm:prSet>
      <dgm:spPr/>
    </dgm:pt>
    <dgm:pt modelId="{C8F44070-683B-45AB-A360-11458138FA5E}" type="pres">
      <dgm:prSet presAssocID="{3506CD5D-244B-4992-9289-6889CF69D838}" presName="L1TextContainer" presStyleLbl="revTx" presStyleIdx="7" presStyleCnt="10" custScaleY="101233" custLinFactNeighborY="-8576">
        <dgm:presLayoutVars>
          <dgm:chMax val="1"/>
          <dgm:chPref val="1"/>
          <dgm:bulletEnabled val="1"/>
        </dgm:presLayoutVars>
      </dgm:prSet>
      <dgm:spPr/>
    </dgm:pt>
    <dgm:pt modelId="{142D7466-3C59-4032-B3A5-1D060FEADD1C}" type="pres">
      <dgm:prSet presAssocID="{3506CD5D-244B-4992-9289-6889CF69D838}" presName="ConnectLine" presStyleLbl="sibTrans1D1" presStyleIdx="3" presStyleCnt="5"/>
      <dgm:spPr>
        <a:noFill/>
        <a:ln w="12700" cap="flat" cmpd="sng" algn="ctr">
          <a:solidFill>
            <a:schemeClr val="accent2">
              <a:hueOff val="-1146866"/>
              <a:satOff val="-27635"/>
              <a:lumOff val="-16628"/>
              <a:alphaOff val="0"/>
            </a:schemeClr>
          </a:solidFill>
          <a:prstDash val="dash"/>
        </a:ln>
        <a:effectLst/>
      </dgm:spPr>
    </dgm:pt>
    <dgm:pt modelId="{3E2ED8FC-5596-488B-BFAD-5879215AA089}" type="pres">
      <dgm:prSet presAssocID="{3506CD5D-244B-4992-9289-6889CF69D838}" presName="EmptyPlaceHolder" presStyleCnt="0"/>
      <dgm:spPr/>
    </dgm:pt>
    <dgm:pt modelId="{46CD09D4-BDF2-45E6-BC02-8E7E6B46EDD5}" type="pres">
      <dgm:prSet presAssocID="{3B427B85-300B-45C6-9056-08164A776A71}" presName="spaceBetweenRectangles" presStyleCnt="0"/>
      <dgm:spPr/>
    </dgm:pt>
    <dgm:pt modelId="{62B66605-B6DF-4877-88A8-C0A4BBB10C7D}" type="pres">
      <dgm:prSet presAssocID="{9E40C763-D54E-495F-A5EB-9DC3425C5871}" presName="composite" presStyleCnt="0"/>
      <dgm:spPr/>
    </dgm:pt>
    <dgm:pt modelId="{984E31A2-0A13-4258-8B1C-43ECD7B15693}" type="pres">
      <dgm:prSet presAssocID="{9E40C763-D54E-495F-A5EB-9DC3425C5871}" presName="ConnectorPoint" presStyleLbl="lnNode1" presStyleIdx="4" presStyleCnt="5"/>
      <dgm:spPr>
        <a:solidFill>
          <a:schemeClr val="accent2">
            <a:hueOff val="-1433582"/>
            <a:satOff val="-34544"/>
            <a:lumOff val="-20785"/>
            <a:alphaOff val="0"/>
          </a:schemeClr>
        </a:solidFill>
        <a:ln w="6350" cap="flat" cmpd="sng" algn="ctr">
          <a:solidFill>
            <a:schemeClr val="lt1">
              <a:hueOff val="0"/>
              <a:satOff val="0"/>
              <a:lumOff val="0"/>
              <a:alphaOff val="0"/>
            </a:schemeClr>
          </a:solidFill>
          <a:prstDash val="solid"/>
        </a:ln>
        <a:effectLst/>
      </dgm:spPr>
    </dgm:pt>
    <dgm:pt modelId="{F6BF9A11-730A-42C4-A287-0DFC37AC0401}" type="pres">
      <dgm:prSet presAssocID="{9E40C763-D54E-495F-A5EB-9DC3425C5871}" presName="DropPinPlaceHolder" presStyleCnt="0"/>
      <dgm:spPr/>
    </dgm:pt>
    <dgm:pt modelId="{BF0E91E1-B026-4BC0-A89C-CECA815D31DA}" type="pres">
      <dgm:prSet presAssocID="{9E40C763-D54E-495F-A5EB-9DC3425C5871}" presName="DropPin" presStyleLbl="alignNode1" presStyleIdx="4" presStyleCnt="5"/>
      <dgm:spPr/>
    </dgm:pt>
    <dgm:pt modelId="{553481A6-D8C3-417B-AF38-EBB160EB2F21}" type="pres">
      <dgm:prSet presAssocID="{9E40C763-D54E-495F-A5EB-9DC3425C5871}" presName="Ellipse" presStyleLbl="fgAcc1" presStyleIdx="5" presStyleCnt="6"/>
      <dgm:spPr>
        <a:solidFill>
          <a:schemeClr val="lt1">
            <a:alpha val="90000"/>
            <a:hueOff val="0"/>
            <a:satOff val="0"/>
            <a:lumOff val="0"/>
            <a:alphaOff val="0"/>
          </a:schemeClr>
        </a:solidFill>
        <a:ln w="19050" cap="flat" cmpd="sng" algn="ctr">
          <a:noFill/>
          <a:prstDash val="solid"/>
        </a:ln>
        <a:effectLst/>
      </dgm:spPr>
    </dgm:pt>
    <dgm:pt modelId="{4B93B9E6-046A-4FAE-B8AA-2C8686701C9B}" type="pres">
      <dgm:prSet presAssocID="{9E40C763-D54E-495F-A5EB-9DC3425C5871}" presName="L2TextContainer" presStyleLbl="revTx" presStyleIdx="8" presStyleCnt="10">
        <dgm:presLayoutVars>
          <dgm:bulletEnabled val="1"/>
        </dgm:presLayoutVars>
      </dgm:prSet>
      <dgm:spPr/>
    </dgm:pt>
    <dgm:pt modelId="{268B7031-B420-40FF-A5CB-905FB651D5F9}" type="pres">
      <dgm:prSet presAssocID="{9E40C763-D54E-495F-A5EB-9DC3425C5871}" presName="L1TextContainer" presStyleLbl="revTx" presStyleIdx="9" presStyleCnt="10">
        <dgm:presLayoutVars>
          <dgm:chMax val="1"/>
          <dgm:chPref val="1"/>
          <dgm:bulletEnabled val="1"/>
        </dgm:presLayoutVars>
      </dgm:prSet>
      <dgm:spPr/>
    </dgm:pt>
    <dgm:pt modelId="{CA957CA1-6E7F-4CF3-8829-DEC3CF1996A9}" type="pres">
      <dgm:prSet presAssocID="{9E40C763-D54E-495F-A5EB-9DC3425C5871}" presName="ConnectLine" presStyleLbl="sibTrans1D1" presStyleIdx="4" presStyleCnt="5"/>
      <dgm:spPr>
        <a:noFill/>
        <a:ln w="12700" cap="flat" cmpd="sng" algn="ctr">
          <a:solidFill>
            <a:schemeClr val="accent2">
              <a:hueOff val="-1433582"/>
              <a:satOff val="-34544"/>
              <a:lumOff val="-20785"/>
              <a:alphaOff val="0"/>
            </a:schemeClr>
          </a:solidFill>
          <a:prstDash val="dash"/>
        </a:ln>
        <a:effectLst/>
      </dgm:spPr>
    </dgm:pt>
    <dgm:pt modelId="{3A2AB907-A739-4652-B512-72E08B0747F6}" type="pres">
      <dgm:prSet presAssocID="{9E40C763-D54E-495F-A5EB-9DC3425C5871}" presName="EmptyPlaceHolder" presStyleCnt="0"/>
      <dgm:spPr/>
    </dgm:pt>
  </dgm:ptLst>
  <dgm:cxnLst>
    <dgm:cxn modelId="{D7847903-14A6-47CA-9C50-434B949ACC4D}" srcId="{46BE41C0-B9D1-433F-AD86-3940A1E67DD5}" destId="{E78AE54A-7ABE-401C-9C8C-60E81C7E36FE}" srcOrd="0" destOrd="0" parTransId="{44C1CD60-CFDB-449F-82ED-A8BE7495B2A0}" sibTransId="{582AC4EA-CF32-47B9-B3CF-1B8EC5024135}"/>
    <dgm:cxn modelId="{C4A0130E-0CE9-4DED-8B2A-8145FC0EEA67}" type="presOf" srcId="{689AF5C5-D2AA-49EB-A68D-462EBE7F2F78}" destId="{26D75343-418B-4052-8011-7F3849315AD1}" srcOrd="0" destOrd="0" presId="urn:microsoft.com/office/officeart/2017/3/layout/DropPinTimeline"/>
    <dgm:cxn modelId="{45171223-49BC-4B57-A156-408D9B408589}" type="presOf" srcId="{9E40C763-D54E-495F-A5EB-9DC3425C5871}" destId="{268B7031-B420-40FF-A5CB-905FB651D5F9}" srcOrd="0" destOrd="0" presId="urn:microsoft.com/office/officeart/2017/3/layout/DropPinTimeline"/>
    <dgm:cxn modelId="{38E37328-35BE-418D-81D9-185156AE0C8D}" srcId="{46BE41C0-B9D1-433F-AD86-3940A1E67DD5}" destId="{16990989-0699-47CF-8EE6-8D900F189995}" srcOrd="1" destOrd="0" parTransId="{7CF808E2-47C0-4A57-8C49-4FBF299249DE}" sibTransId="{3B50B2ED-D51A-49A3-B1F7-8353740D1221}"/>
    <dgm:cxn modelId="{CF3CCB2B-5BF0-436C-BAA5-F0CF43C2C04B}" srcId="{25B5ECC0-11A1-499E-98D6-917C8093DF58}" destId="{2FD35781-2678-4606-8F00-B97907BC1CE0}" srcOrd="0" destOrd="0" parTransId="{4BD5ED3D-C4D5-4DE7-9774-8F8E38E418E6}" sibTransId="{2745B5CC-3730-415B-BCA8-E2DCF7406963}"/>
    <dgm:cxn modelId="{EDD3A860-54C5-4645-8DEC-B35653B0BA3D}" srcId="{16990989-0699-47CF-8EE6-8D900F189995}" destId="{A7715F85-05C6-42B8-9B8F-9A0E2072F7A8}" srcOrd="0" destOrd="0" parTransId="{D69EC170-DA33-4238-93CF-199348EC0CFA}" sibTransId="{4C4639E2-0D06-4D7C-B283-1B6BF1D4A433}"/>
    <dgm:cxn modelId="{FEFC6F63-57E7-4C03-B7A5-C2B4756ED58E}" type="presOf" srcId="{613E22E9-B730-4502-BD77-47EBFA6878B2}" destId="{4B93B9E6-046A-4FAE-B8AA-2C8686701C9B}" srcOrd="0" destOrd="0" presId="urn:microsoft.com/office/officeart/2017/3/layout/DropPinTimeline"/>
    <dgm:cxn modelId="{4B11F145-5C5F-4DB9-A0BC-2FD1EDB65494}" type="presOf" srcId="{A7715F85-05C6-42B8-9B8F-9A0E2072F7A8}" destId="{4930D61E-3EAA-4F7F-AFDB-24387649797D}" srcOrd="0" destOrd="0" presId="urn:microsoft.com/office/officeart/2017/3/layout/DropPinTimeline"/>
    <dgm:cxn modelId="{BD394976-F322-4861-AEEA-544B7E5EBBAC}" srcId="{46BE41C0-B9D1-433F-AD86-3940A1E67DD5}" destId="{9E40C763-D54E-495F-A5EB-9DC3425C5871}" srcOrd="4" destOrd="0" parTransId="{AEFB51EE-8EB1-4331-81F0-FCAF30A8C389}" sibTransId="{4B9E99A7-92A4-4CE2-B41A-EDCCEF0C7A36}"/>
    <dgm:cxn modelId="{0A378977-7331-4F45-9991-5C0B010852F2}" type="presOf" srcId="{68BC8144-4446-4141-B525-1611EA9A40F1}" destId="{C5338D85-6F0B-4943-8E14-F388E7E0B461}" srcOrd="0" destOrd="0" presId="urn:microsoft.com/office/officeart/2017/3/layout/DropPinTimeline"/>
    <dgm:cxn modelId="{D4E4C67D-4B08-4E94-B984-6A973A9F202F}" type="presOf" srcId="{2FD35781-2678-4606-8F00-B97907BC1CE0}" destId="{B1B17C8F-0EF2-45F8-A35C-E1D52B9C0C08}" srcOrd="0" destOrd="0" presId="urn:microsoft.com/office/officeart/2017/3/layout/DropPinTimeline"/>
    <dgm:cxn modelId="{7EB2F28E-DECE-4B31-8886-633C974C0BAF}" type="presOf" srcId="{25B5ECC0-11A1-499E-98D6-917C8093DF58}" destId="{7096FC75-9E4C-4AF5-A4BD-52FCAD04E6BD}" srcOrd="0" destOrd="0" presId="urn:microsoft.com/office/officeart/2017/3/layout/DropPinTimeline"/>
    <dgm:cxn modelId="{E0B5579F-AFF9-486F-B5C0-9EEBD6E77527}" type="presOf" srcId="{E78AE54A-7ABE-401C-9C8C-60E81C7E36FE}" destId="{7D8EE924-AEF7-4EE9-9DE4-0D2389DC0DF0}" srcOrd="0" destOrd="0" presId="urn:microsoft.com/office/officeart/2017/3/layout/DropPinTimeline"/>
    <dgm:cxn modelId="{5696FEAD-F525-41D8-8BE9-5E7E3FD92C82}" srcId="{E78AE54A-7ABE-401C-9C8C-60E81C7E36FE}" destId="{68BC8144-4446-4141-B525-1611EA9A40F1}" srcOrd="0" destOrd="0" parTransId="{61C3F91A-A5F0-4D7F-B768-136BD3843F95}" sibTransId="{C16E0AA6-FD54-4BC1-94AD-380F75A79440}"/>
    <dgm:cxn modelId="{C2F61EB5-C90D-454A-B47D-C9E04AED64AD}" type="presOf" srcId="{46BE41C0-B9D1-433F-AD86-3940A1E67DD5}" destId="{5F898E22-58BB-4E3A-B86C-6EBA02A78653}" srcOrd="0" destOrd="0" presId="urn:microsoft.com/office/officeart/2017/3/layout/DropPinTimeline"/>
    <dgm:cxn modelId="{4C185DC5-2981-4B42-B2AA-48CA0C9C1171}" type="presOf" srcId="{3506CD5D-244B-4992-9289-6889CF69D838}" destId="{C8F44070-683B-45AB-A360-11458138FA5E}" srcOrd="0" destOrd="0" presId="urn:microsoft.com/office/officeart/2017/3/layout/DropPinTimeline"/>
    <dgm:cxn modelId="{D7175BD4-D73F-4A2C-97DD-A57CC4E78D26}" srcId="{9E40C763-D54E-495F-A5EB-9DC3425C5871}" destId="{613E22E9-B730-4502-BD77-47EBFA6878B2}" srcOrd="0" destOrd="0" parTransId="{574C15F1-72A1-4500-B22C-B624F54CE656}" sibTransId="{BD1AF424-81BE-47EC-B013-0E3324EBF51A}"/>
    <dgm:cxn modelId="{3B03ADD9-97CC-40EB-8274-BAE53D8261B6}" srcId="{46BE41C0-B9D1-433F-AD86-3940A1E67DD5}" destId="{25B5ECC0-11A1-499E-98D6-917C8093DF58}" srcOrd="2" destOrd="0" parTransId="{F6CA29B4-141E-4ECA-B4E1-3054DABAD597}" sibTransId="{4A727631-ECDF-44FD-A791-1ADD88E491DD}"/>
    <dgm:cxn modelId="{758170E2-8910-43A5-8277-669ED2612C04}" type="presOf" srcId="{16990989-0699-47CF-8EE6-8D900F189995}" destId="{541F6E80-D772-445D-978E-03056B1C81DA}" srcOrd="0" destOrd="0" presId="urn:microsoft.com/office/officeart/2017/3/layout/DropPinTimeline"/>
    <dgm:cxn modelId="{335C4BF3-2147-4007-94FA-8E885FA46BEB}" srcId="{46BE41C0-B9D1-433F-AD86-3940A1E67DD5}" destId="{3506CD5D-244B-4992-9289-6889CF69D838}" srcOrd="3" destOrd="0" parTransId="{255B82A7-DF71-45D1-AB44-C009BD8B8FB6}" sibTransId="{3B427B85-300B-45C6-9056-08164A776A71}"/>
    <dgm:cxn modelId="{4FD653FF-BD9E-432A-82CF-FE6FFC7FE7B2}" srcId="{3506CD5D-244B-4992-9289-6889CF69D838}" destId="{689AF5C5-D2AA-49EB-A68D-462EBE7F2F78}" srcOrd="0" destOrd="0" parTransId="{067E3BB2-FAB4-4DEF-8BA3-454DF756E37C}" sibTransId="{F6A81C8A-D8FD-43F8-8AA5-4EE0A431BE24}"/>
    <dgm:cxn modelId="{DC423B5F-FA30-48E1-8332-C9E3CEC18FC4}" type="presParOf" srcId="{5F898E22-58BB-4E3A-B86C-6EBA02A78653}" destId="{6E7E49DF-71B1-42EE-A141-266E59244C14}" srcOrd="0" destOrd="0" presId="urn:microsoft.com/office/officeart/2017/3/layout/DropPinTimeline"/>
    <dgm:cxn modelId="{F749B99E-238D-4A7C-8688-F1F463B2449E}" type="presParOf" srcId="{5F898E22-58BB-4E3A-B86C-6EBA02A78653}" destId="{02D12695-8900-43CA-9B8F-22EDA301AAE6}" srcOrd="1" destOrd="0" presId="urn:microsoft.com/office/officeart/2017/3/layout/DropPinTimeline"/>
    <dgm:cxn modelId="{5CA84DE9-C435-4B53-A81A-6897B44A1D5B}" type="presParOf" srcId="{02D12695-8900-43CA-9B8F-22EDA301AAE6}" destId="{07EEF03E-73EF-4182-8451-C635A52F6ADA}" srcOrd="0" destOrd="0" presId="urn:microsoft.com/office/officeart/2017/3/layout/DropPinTimeline"/>
    <dgm:cxn modelId="{A636EE4C-1B20-4919-80A1-36F2389C801A}" type="presParOf" srcId="{07EEF03E-73EF-4182-8451-C635A52F6ADA}" destId="{2F7AFB32-E20D-4A8C-87BC-420E78F0A5C8}" srcOrd="0" destOrd="0" presId="urn:microsoft.com/office/officeart/2017/3/layout/DropPinTimeline"/>
    <dgm:cxn modelId="{4C0E59C5-E734-4CD0-917F-828901BD34BD}" type="presParOf" srcId="{07EEF03E-73EF-4182-8451-C635A52F6ADA}" destId="{B99EAFA8-4A4A-4C3F-A360-D52DE6A25850}" srcOrd="1" destOrd="0" presId="urn:microsoft.com/office/officeart/2017/3/layout/DropPinTimeline"/>
    <dgm:cxn modelId="{EFD8C0DD-3670-47DB-9AC2-6E7BF432F5B2}" type="presParOf" srcId="{B99EAFA8-4A4A-4C3F-A360-D52DE6A25850}" destId="{DDDF9A57-36E0-4EB5-86C8-275DF5CAE8E1}" srcOrd="0" destOrd="0" presId="urn:microsoft.com/office/officeart/2017/3/layout/DropPinTimeline"/>
    <dgm:cxn modelId="{D4AF93E5-1A45-4CA8-B9E9-96BE621D687F}" type="presParOf" srcId="{B99EAFA8-4A4A-4C3F-A360-D52DE6A25850}" destId="{452CBD70-3FAE-4E97-899E-FA5D40304FCD}" srcOrd="1" destOrd="0" presId="urn:microsoft.com/office/officeart/2017/3/layout/DropPinTimeline"/>
    <dgm:cxn modelId="{995626A8-4DFC-4528-B2A0-8CAD7A8A7321}" type="presParOf" srcId="{07EEF03E-73EF-4182-8451-C635A52F6ADA}" destId="{C5338D85-6F0B-4943-8E14-F388E7E0B461}" srcOrd="2" destOrd="0" presId="urn:microsoft.com/office/officeart/2017/3/layout/DropPinTimeline"/>
    <dgm:cxn modelId="{4CA8993F-7EC0-4C88-AE0B-B82A8D31029A}" type="presParOf" srcId="{07EEF03E-73EF-4182-8451-C635A52F6ADA}" destId="{7D8EE924-AEF7-4EE9-9DE4-0D2389DC0DF0}" srcOrd="3" destOrd="0" presId="urn:microsoft.com/office/officeart/2017/3/layout/DropPinTimeline"/>
    <dgm:cxn modelId="{2922F242-89DD-498B-9542-E4C62A590B37}" type="presParOf" srcId="{07EEF03E-73EF-4182-8451-C635A52F6ADA}" destId="{7A141901-0E2F-45E5-B0F1-B196E63D9DA4}" srcOrd="4" destOrd="0" presId="urn:microsoft.com/office/officeart/2017/3/layout/DropPinTimeline"/>
    <dgm:cxn modelId="{959C1741-8972-4F17-A56E-20634ED54299}" type="presParOf" srcId="{07EEF03E-73EF-4182-8451-C635A52F6ADA}" destId="{4614CE18-E270-4C04-B28F-49355CC2EB9F}" srcOrd="5" destOrd="0" presId="urn:microsoft.com/office/officeart/2017/3/layout/DropPinTimeline"/>
    <dgm:cxn modelId="{B2FF4F9F-B611-476B-AD14-A92EEF1D7C54}" type="presParOf" srcId="{02D12695-8900-43CA-9B8F-22EDA301AAE6}" destId="{A8083DB6-649D-4432-91D3-B9E682CCBA51}" srcOrd="1" destOrd="0" presId="urn:microsoft.com/office/officeart/2017/3/layout/DropPinTimeline"/>
    <dgm:cxn modelId="{42A0DACE-AAC2-4CF5-B5F2-F37F7E9B0090}" type="presParOf" srcId="{02D12695-8900-43CA-9B8F-22EDA301AAE6}" destId="{E1B1F404-9216-4413-98FA-BA240ADEAC46}" srcOrd="2" destOrd="0" presId="urn:microsoft.com/office/officeart/2017/3/layout/DropPinTimeline"/>
    <dgm:cxn modelId="{B57072ED-9CEE-42E3-A1B6-519BC258728D}" type="presParOf" srcId="{E1B1F404-9216-4413-98FA-BA240ADEAC46}" destId="{F70D5E50-009A-41A5-A4FC-7D485E251741}" srcOrd="0" destOrd="0" presId="urn:microsoft.com/office/officeart/2017/3/layout/DropPinTimeline"/>
    <dgm:cxn modelId="{F12A047F-4D9D-4111-9BC2-225C48E71D0F}" type="presParOf" srcId="{E1B1F404-9216-4413-98FA-BA240ADEAC46}" destId="{BC5F8359-B833-4C53-8D30-66094AA79889}" srcOrd="1" destOrd="0" presId="urn:microsoft.com/office/officeart/2017/3/layout/DropPinTimeline"/>
    <dgm:cxn modelId="{1F614C5D-5E5D-4467-BE30-0BE6374D1CA8}" type="presParOf" srcId="{BC5F8359-B833-4C53-8D30-66094AA79889}" destId="{254B64E1-B84E-4E85-A624-376529761CD8}" srcOrd="0" destOrd="0" presId="urn:microsoft.com/office/officeart/2017/3/layout/DropPinTimeline"/>
    <dgm:cxn modelId="{D49C8635-5EF1-42FA-A8CB-043C2C86D078}" type="presParOf" srcId="{BC5F8359-B833-4C53-8D30-66094AA79889}" destId="{5C041576-43F8-4F75-B2A7-6103D8F84900}" srcOrd="1" destOrd="0" presId="urn:microsoft.com/office/officeart/2017/3/layout/DropPinTimeline"/>
    <dgm:cxn modelId="{D515D18D-F316-4C31-8C0C-910364E787A8}" type="presParOf" srcId="{E1B1F404-9216-4413-98FA-BA240ADEAC46}" destId="{4930D61E-3EAA-4F7F-AFDB-24387649797D}" srcOrd="2" destOrd="0" presId="urn:microsoft.com/office/officeart/2017/3/layout/DropPinTimeline"/>
    <dgm:cxn modelId="{8438DD6A-A730-4C5A-A2E6-6904D04DD5A3}" type="presParOf" srcId="{E1B1F404-9216-4413-98FA-BA240ADEAC46}" destId="{541F6E80-D772-445D-978E-03056B1C81DA}" srcOrd="3" destOrd="0" presId="urn:microsoft.com/office/officeart/2017/3/layout/DropPinTimeline"/>
    <dgm:cxn modelId="{F8ACFD17-0D49-450A-8C50-0C91108A1C28}" type="presParOf" srcId="{E1B1F404-9216-4413-98FA-BA240ADEAC46}" destId="{5B0A9EFE-4878-4F11-983A-342B9EA87C15}" srcOrd="4" destOrd="0" presId="urn:microsoft.com/office/officeart/2017/3/layout/DropPinTimeline"/>
    <dgm:cxn modelId="{FFABCF95-2154-4A22-B38E-FB8949F3075B}" type="presParOf" srcId="{E1B1F404-9216-4413-98FA-BA240ADEAC46}" destId="{864CBE9B-A083-4E16-A7FB-4699B5A51BF3}" srcOrd="5" destOrd="0" presId="urn:microsoft.com/office/officeart/2017/3/layout/DropPinTimeline"/>
    <dgm:cxn modelId="{4135BB05-D497-4224-BDB1-405CA0EA23CF}" type="presParOf" srcId="{02D12695-8900-43CA-9B8F-22EDA301AAE6}" destId="{B96C56E3-DE7D-43FE-A4A5-2469FF5DCD79}" srcOrd="3" destOrd="0" presId="urn:microsoft.com/office/officeart/2017/3/layout/DropPinTimeline"/>
    <dgm:cxn modelId="{BC384C20-D83F-4201-87B8-6F84878D60D6}" type="presParOf" srcId="{02D12695-8900-43CA-9B8F-22EDA301AAE6}" destId="{67D759B6-1F2B-4089-AE31-1744E475E84A}" srcOrd="4" destOrd="0" presId="urn:microsoft.com/office/officeart/2017/3/layout/DropPinTimeline"/>
    <dgm:cxn modelId="{72AA617D-7FF8-4168-8871-78A791E7671D}" type="presParOf" srcId="{67D759B6-1F2B-4089-AE31-1744E475E84A}" destId="{AF0053C9-3F51-4DB0-AC6B-3DFB7412642D}" srcOrd="0" destOrd="0" presId="urn:microsoft.com/office/officeart/2017/3/layout/DropPinTimeline"/>
    <dgm:cxn modelId="{C88C776D-C791-485B-B9BB-508BEB1B0C7B}" type="presParOf" srcId="{67D759B6-1F2B-4089-AE31-1744E475E84A}" destId="{2B0632B7-AE38-419A-8AE0-F1E65ED7C646}" srcOrd="1" destOrd="0" presId="urn:microsoft.com/office/officeart/2017/3/layout/DropPinTimeline"/>
    <dgm:cxn modelId="{CAC44337-5AC2-4B38-8A90-8310A0247C13}" type="presParOf" srcId="{2B0632B7-AE38-419A-8AE0-F1E65ED7C646}" destId="{C2DADD7C-544F-471D-8E18-4B156E4DE5CF}" srcOrd="0" destOrd="0" presId="urn:microsoft.com/office/officeart/2017/3/layout/DropPinTimeline"/>
    <dgm:cxn modelId="{7B86F6E9-084D-4ECB-B8C2-241B36629B68}" type="presParOf" srcId="{2B0632B7-AE38-419A-8AE0-F1E65ED7C646}" destId="{FD736978-2568-4D0B-92B9-35B586108EF8}" srcOrd="1" destOrd="0" presId="urn:microsoft.com/office/officeart/2017/3/layout/DropPinTimeline"/>
    <dgm:cxn modelId="{370E4138-17B5-4220-9809-4F51CB10BD2D}" type="presParOf" srcId="{67D759B6-1F2B-4089-AE31-1744E475E84A}" destId="{B1B17C8F-0EF2-45F8-A35C-E1D52B9C0C08}" srcOrd="2" destOrd="0" presId="urn:microsoft.com/office/officeart/2017/3/layout/DropPinTimeline"/>
    <dgm:cxn modelId="{82C417C1-3F76-4F3C-A5C1-AE81D0FEF8B5}" type="presParOf" srcId="{67D759B6-1F2B-4089-AE31-1744E475E84A}" destId="{7096FC75-9E4C-4AF5-A4BD-52FCAD04E6BD}" srcOrd="3" destOrd="0" presId="urn:microsoft.com/office/officeart/2017/3/layout/DropPinTimeline"/>
    <dgm:cxn modelId="{5037EAB5-FF52-41C3-BD43-AEC2B96F6E21}" type="presParOf" srcId="{67D759B6-1F2B-4089-AE31-1744E475E84A}" destId="{EEDC0FF7-9CDE-45F7-8452-287353D9B957}" srcOrd="4" destOrd="0" presId="urn:microsoft.com/office/officeart/2017/3/layout/DropPinTimeline"/>
    <dgm:cxn modelId="{9521E8D9-EB01-492E-A3CB-CB2C0A3F39C7}" type="presParOf" srcId="{67D759B6-1F2B-4089-AE31-1744E475E84A}" destId="{66B09F27-3973-4110-9AB4-F4237E40A731}" srcOrd="5" destOrd="0" presId="urn:microsoft.com/office/officeart/2017/3/layout/DropPinTimeline"/>
    <dgm:cxn modelId="{9721CFD4-87E8-4EB1-BE67-EAD355CC02AB}" type="presParOf" srcId="{02D12695-8900-43CA-9B8F-22EDA301AAE6}" destId="{E1A320EF-6A8F-4455-89EA-5CDD9E2AF8BE}" srcOrd="5" destOrd="0" presId="urn:microsoft.com/office/officeart/2017/3/layout/DropPinTimeline"/>
    <dgm:cxn modelId="{688B092E-7ED3-48CC-BEC7-810878BBDF3F}" type="presParOf" srcId="{02D12695-8900-43CA-9B8F-22EDA301AAE6}" destId="{AEE2A9B1-BD70-4E36-87F3-CBBD928F3691}" srcOrd="6" destOrd="0" presId="urn:microsoft.com/office/officeart/2017/3/layout/DropPinTimeline"/>
    <dgm:cxn modelId="{FC5FA0C5-CA37-4063-B691-8BFAD75BDA20}" type="presParOf" srcId="{AEE2A9B1-BD70-4E36-87F3-CBBD928F3691}" destId="{D21B4E54-73C8-4A07-951A-F2C556FD089B}" srcOrd="0" destOrd="0" presId="urn:microsoft.com/office/officeart/2017/3/layout/DropPinTimeline"/>
    <dgm:cxn modelId="{D8970C99-0CE5-4D6D-83DC-CE685563CF2C}" type="presParOf" srcId="{AEE2A9B1-BD70-4E36-87F3-CBBD928F3691}" destId="{C9B21C51-6ECA-4980-917B-4D5281D50FDD}" srcOrd="1" destOrd="0" presId="urn:microsoft.com/office/officeart/2017/3/layout/DropPinTimeline"/>
    <dgm:cxn modelId="{15F37194-62F1-44D8-B1FC-43856F98EB88}" type="presParOf" srcId="{C9B21C51-6ECA-4980-917B-4D5281D50FDD}" destId="{D37B24E0-66E8-494C-AC88-43827330537F}" srcOrd="0" destOrd="0" presId="urn:microsoft.com/office/officeart/2017/3/layout/DropPinTimeline"/>
    <dgm:cxn modelId="{1DB6BFEC-62BF-4E59-863E-E5A76F54EC8E}" type="presParOf" srcId="{C9B21C51-6ECA-4980-917B-4D5281D50FDD}" destId="{1F388245-566D-4448-9E59-AB63185D0B02}" srcOrd="1" destOrd="0" presId="urn:microsoft.com/office/officeart/2017/3/layout/DropPinTimeline"/>
    <dgm:cxn modelId="{A4E301E7-6630-4A7E-8E96-235A4A652C62}" type="presParOf" srcId="{AEE2A9B1-BD70-4E36-87F3-CBBD928F3691}" destId="{26D75343-418B-4052-8011-7F3849315AD1}" srcOrd="2" destOrd="0" presId="urn:microsoft.com/office/officeart/2017/3/layout/DropPinTimeline"/>
    <dgm:cxn modelId="{63B3CC61-2E3A-4DCE-AECE-C788A8DCDBEC}" type="presParOf" srcId="{AEE2A9B1-BD70-4E36-87F3-CBBD928F3691}" destId="{C8F44070-683B-45AB-A360-11458138FA5E}" srcOrd="3" destOrd="0" presId="urn:microsoft.com/office/officeart/2017/3/layout/DropPinTimeline"/>
    <dgm:cxn modelId="{FEF413D4-0C8A-44F0-8E5B-AFDCFBB33178}" type="presParOf" srcId="{AEE2A9B1-BD70-4E36-87F3-CBBD928F3691}" destId="{142D7466-3C59-4032-B3A5-1D060FEADD1C}" srcOrd="4" destOrd="0" presId="urn:microsoft.com/office/officeart/2017/3/layout/DropPinTimeline"/>
    <dgm:cxn modelId="{7D438BFE-2E94-4615-BE9A-2F3439F9406C}" type="presParOf" srcId="{AEE2A9B1-BD70-4E36-87F3-CBBD928F3691}" destId="{3E2ED8FC-5596-488B-BFAD-5879215AA089}" srcOrd="5" destOrd="0" presId="urn:microsoft.com/office/officeart/2017/3/layout/DropPinTimeline"/>
    <dgm:cxn modelId="{5E92A392-53D9-4922-8D0E-F57A917ECAD9}" type="presParOf" srcId="{02D12695-8900-43CA-9B8F-22EDA301AAE6}" destId="{46CD09D4-BDF2-45E6-BC02-8E7E6B46EDD5}" srcOrd="7" destOrd="0" presId="urn:microsoft.com/office/officeart/2017/3/layout/DropPinTimeline"/>
    <dgm:cxn modelId="{3A2B19BD-76F1-4E44-B3F5-317A04B34153}" type="presParOf" srcId="{02D12695-8900-43CA-9B8F-22EDA301AAE6}" destId="{62B66605-B6DF-4877-88A8-C0A4BBB10C7D}" srcOrd="8" destOrd="0" presId="urn:microsoft.com/office/officeart/2017/3/layout/DropPinTimeline"/>
    <dgm:cxn modelId="{A058EACF-37C6-42E4-B6A7-14BD3C3C3E3F}" type="presParOf" srcId="{62B66605-B6DF-4877-88A8-C0A4BBB10C7D}" destId="{984E31A2-0A13-4258-8B1C-43ECD7B15693}" srcOrd="0" destOrd="0" presId="urn:microsoft.com/office/officeart/2017/3/layout/DropPinTimeline"/>
    <dgm:cxn modelId="{A9807EBC-14C4-4D8B-9212-EEEF5C1E19B8}" type="presParOf" srcId="{62B66605-B6DF-4877-88A8-C0A4BBB10C7D}" destId="{F6BF9A11-730A-42C4-A287-0DFC37AC0401}" srcOrd="1" destOrd="0" presId="urn:microsoft.com/office/officeart/2017/3/layout/DropPinTimeline"/>
    <dgm:cxn modelId="{C5E23702-DB5A-4AB5-A4CC-E7B0D6F2483C}" type="presParOf" srcId="{F6BF9A11-730A-42C4-A287-0DFC37AC0401}" destId="{BF0E91E1-B026-4BC0-A89C-CECA815D31DA}" srcOrd="0" destOrd="0" presId="urn:microsoft.com/office/officeart/2017/3/layout/DropPinTimeline"/>
    <dgm:cxn modelId="{0F41F0CB-382B-45BE-A5C2-CF0AE63C3439}" type="presParOf" srcId="{F6BF9A11-730A-42C4-A287-0DFC37AC0401}" destId="{553481A6-D8C3-417B-AF38-EBB160EB2F21}" srcOrd="1" destOrd="0" presId="urn:microsoft.com/office/officeart/2017/3/layout/DropPinTimeline"/>
    <dgm:cxn modelId="{9D9E0870-9AB8-4A1F-8A6D-DFCACC55222E}" type="presParOf" srcId="{62B66605-B6DF-4877-88A8-C0A4BBB10C7D}" destId="{4B93B9E6-046A-4FAE-B8AA-2C8686701C9B}" srcOrd="2" destOrd="0" presId="urn:microsoft.com/office/officeart/2017/3/layout/DropPinTimeline"/>
    <dgm:cxn modelId="{057C936B-FE4C-49D8-B6F2-3ABCEFCE6C16}" type="presParOf" srcId="{62B66605-B6DF-4877-88A8-C0A4BBB10C7D}" destId="{268B7031-B420-40FF-A5CB-905FB651D5F9}" srcOrd="3" destOrd="0" presId="urn:microsoft.com/office/officeart/2017/3/layout/DropPinTimeline"/>
    <dgm:cxn modelId="{AB506DB1-2AEB-4EAA-8959-11E0D5A14A94}" type="presParOf" srcId="{62B66605-B6DF-4877-88A8-C0A4BBB10C7D}" destId="{CA957CA1-6E7F-4CF3-8829-DEC3CF1996A9}" srcOrd="4" destOrd="0" presId="urn:microsoft.com/office/officeart/2017/3/layout/DropPinTimeline"/>
    <dgm:cxn modelId="{185FEF34-D873-4DC1-BDAF-7FEF7DE5AB03}" type="presParOf" srcId="{62B66605-B6DF-4877-88A8-C0A4BBB10C7D}" destId="{3A2AB907-A739-4652-B512-72E08B0747F6}" srcOrd="5" destOrd="0" presId="urn:microsoft.com/office/officeart/2017/3/layout/DropPi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C38C01A-14E2-4C54-BC36-A2B0B5642C3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4BF3BF3-4C69-4EFC-92AB-7606D06AA81F}">
      <dgm:prSet/>
      <dgm:spPr/>
      <dgm:t>
        <a:bodyPr/>
        <a:lstStyle/>
        <a:p>
          <a:pPr>
            <a:lnSpc>
              <a:spcPct val="100000"/>
            </a:lnSpc>
          </a:pPr>
          <a:r>
            <a:rPr lang="en-US" b="1" dirty="0"/>
            <a:t>Applications are due to ACDS by </a:t>
          </a:r>
        </a:p>
        <a:p>
          <a:pPr>
            <a:lnSpc>
              <a:spcPct val="100000"/>
            </a:lnSpc>
          </a:pPr>
          <a:r>
            <a:rPr lang="en-US" b="1" dirty="0">
              <a:solidFill>
                <a:schemeClr val="accent1"/>
              </a:solidFill>
            </a:rPr>
            <a:t>11:59pm on Friday, August 30.</a:t>
          </a:r>
          <a:endParaRPr lang="en-US" dirty="0">
            <a:solidFill>
              <a:schemeClr val="accent1"/>
            </a:solidFill>
          </a:endParaRPr>
        </a:p>
      </dgm:t>
    </dgm:pt>
    <dgm:pt modelId="{871DFCB8-B09F-4C71-A264-2CA819DB8879}" type="parTrans" cxnId="{FC8C0831-0AA6-41E5-A5BB-C76FCB27C882}">
      <dgm:prSet/>
      <dgm:spPr/>
      <dgm:t>
        <a:bodyPr/>
        <a:lstStyle/>
        <a:p>
          <a:endParaRPr lang="en-US"/>
        </a:p>
      </dgm:t>
    </dgm:pt>
    <dgm:pt modelId="{A71CA010-8C41-497B-AD7D-1717203BCF56}" type="sibTrans" cxnId="{FC8C0831-0AA6-41E5-A5BB-C76FCB27C882}">
      <dgm:prSet/>
      <dgm:spPr/>
      <dgm:t>
        <a:bodyPr/>
        <a:lstStyle/>
        <a:p>
          <a:endParaRPr lang="en-US"/>
        </a:p>
      </dgm:t>
    </dgm:pt>
    <dgm:pt modelId="{C510F241-A5BC-4DA4-81F9-EBF76B8DABCF}">
      <dgm:prSet/>
      <dgm:spPr/>
      <dgm:t>
        <a:bodyPr/>
        <a:lstStyle/>
        <a:p>
          <a:pPr>
            <a:lnSpc>
              <a:spcPct val="100000"/>
            </a:lnSpc>
          </a:pPr>
          <a:r>
            <a:rPr lang="en-US" b="1"/>
            <a:t>Please ensure all data including performance and outcome data is up to date in HMIS for your programs.</a:t>
          </a:r>
          <a:endParaRPr lang="en-US"/>
        </a:p>
      </dgm:t>
    </dgm:pt>
    <dgm:pt modelId="{5DD55DC3-D08E-4F63-B3BD-748978B65D36}" type="parTrans" cxnId="{2FA55B75-2275-4A20-8947-9973D5503B99}">
      <dgm:prSet/>
      <dgm:spPr/>
      <dgm:t>
        <a:bodyPr/>
        <a:lstStyle/>
        <a:p>
          <a:endParaRPr lang="en-US"/>
        </a:p>
      </dgm:t>
    </dgm:pt>
    <dgm:pt modelId="{195F6B5E-3930-47A5-803B-3637A22F67D0}" type="sibTrans" cxnId="{2FA55B75-2275-4A20-8947-9973D5503B99}">
      <dgm:prSet/>
      <dgm:spPr/>
      <dgm:t>
        <a:bodyPr/>
        <a:lstStyle/>
        <a:p>
          <a:endParaRPr lang="en-US"/>
        </a:p>
      </dgm:t>
    </dgm:pt>
    <dgm:pt modelId="{27B0BF0B-7D62-4EC9-8B3C-48DB578F256F}">
      <dgm:prSet/>
      <dgm:spPr/>
      <dgm:t>
        <a:bodyPr/>
        <a:lstStyle/>
        <a:p>
          <a:pPr>
            <a:lnSpc>
              <a:spcPct val="100000"/>
            </a:lnSpc>
          </a:pPr>
          <a:r>
            <a:rPr lang="en-US" b="1"/>
            <a:t>Ensure timely submission of all CoC invoices via Neighborly by the 10</a:t>
          </a:r>
          <a:r>
            <a:rPr lang="en-US" b="1" baseline="30000"/>
            <a:t>th</a:t>
          </a:r>
          <a:r>
            <a:rPr lang="en-US" b="1"/>
            <a:t> of each month.</a:t>
          </a:r>
          <a:endParaRPr lang="en-US"/>
        </a:p>
      </dgm:t>
    </dgm:pt>
    <dgm:pt modelId="{35419F8C-9C27-4AEE-AFBB-B3D397B32BEA}" type="parTrans" cxnId="{447692C6-C789-49E3-959F-6116D76F73C8}">
      <dgm:prSet/>
      <dgm:spPr/>
      <dgm:t>
        <a:bodyPr/>
        <a:lstStyle/>
        <a:p>
          <a:endParaRPr lang="en-US"/>
        </a:p>
      </dgm:t>
    </dgm:pt>
    <dgm:pt modelId="{4673ED4C-6C66-4466-8AFB-A7A5A5653CA8}" type="sibTrans" cxnId="{447692C6-C789-49E3-959F-6116D76F73C8}">
      <dgm:prSet/>
      <dgm:spPr/>
      <dgm:t>
        <a:bodyPr/>
        <a:lstStyle/>
        <a:p>
          <a:endParaRPr lang="en-US"/>
        </a:p>
      </dgm:t>
    </dgm:pt>
    <dgm:pt modelId="{378B6C05-DC8F-4DDE-A8E8-C3DEA7AC77DB}" type="pres">
      <dgm:prSet presAssocID="{0C38C01A-14E2-4C54-BC36-A2B0B5642C3D}" presName="root" presStyleCnt="0">
        <dgm:presLayoutVars>
          <dgm:dir/>
          <dgm:resizeHandles val="exact"/>
        </dgm:presLayoutVars>
      </dgm:prSet>
      <dgm:spPr/>
    </dgm:pt>
    <dgm:pt modelId="{9DD3D92F-F4CF-4FBF-90AC-B00CA2A9E62F}" type="pres">
      <dgm:prSet presAssocID="{F4BF3BF3-4C69-4EFC-92AB-7606D06AA81F}" presName="compNode" presStyleCnt="0"/>
      <dgm:spPr/>
    </dgm:pt>
    <dgm:pt modelId="{E2D057B7-D18C-4F39-A7B5-39AE11E2B2A2}" type="pres">
      <dgm:prSet presAssocID="{F4BF3BF3-4C69-4EFC-92AB-7606D06AA81F}" presName="bgRect" presStyleLbl="bgShp" presStyleIdx="0" presStyleCnt="3"/>
      <dgm:spPr/>
    </dgm:pt>
    <dgm:pt modelId="{A610AEF6-5482-4D8C-A38F-D24111F55041}" type="pres">
      <dgm:prSet presAssocID="{F4BF3BF3-4C69-4EFC-92AB-7606D06AA81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ily Calendar"/>
        </a:ext>
      </dgm:extLst>
    </dgm:pt>
    <dgm:pt modelId="{83CDD833-6820-4E22-998C-852B0D7D2C2A}" type="pres">
      <dgm:prSet presAssocID="{F4BF3BF3-4C69-4EFC-92AB-7606D06AA81F}" presName="spaceRect" presStyleCnt="0"/>
      <dgm:spPr/>
    </dgm:pt>
    <dgm:pt modelId="{1AAE89DB-985D-4730-A92F-5E1864F3DD9D}" type="pres">
      <dgm:prSet presAssocID="{F4BF3BF3-4C69-4EFC-92AB-7606D06AA81F}" presName="parTx" presStyleLbl="revTx" presStyleIdx="0" presStyleCnt="3">
        <dgm:presLayoutVars>
          <dgm:chMax val="0"/>
          <dgm:chPref val="0"/>
        </dgm:presLayoutVars>
      </dgm:prSet>
      <dgm:spPr/>
    </dgm:pt>
    <dgm:pt modelId="{1F3F561F-47DB-4420-9F90-1BEADC5444BA}" type="pres">
      <dgm:prSet presAssocID="{A71CA010-8C41-497B-AD7D-1717203BCF56}" presName="sibTrans" presStyleCnt="0"/>
      <dgm:spPr/>
    </dgm:pt>
    <dgm:pt modelId="{F5AB096C-49F6-48F7-A0D4-8D2D4B2D4AC6}" type="pres">
      <dgm:prSet presAssocID="{C510F241-A5BC-4DA4-81F9-EBF76B8DABCF}" presName="compNode" presStyleCnt="0"/>
      <dgm:spPr/>
    </dgm:pt>
    <dgm:pt modelId="{C0635C75-F905-4282-ADC2-95E1BD2F84C6}" type="pres">
      <dgm:prSet presAssocID="{C510F241-A5BC-4DA4-81F9-EBF76B8DABCF}" presName="bgRect" presStyleLbl="bgShp" presStyleIdx="1" presStyleCnt="3"/>
      <dgm:spPr/>
    </dgm:pt>
    <dgm:pt modelId="{DA1AC74D-391C-4711-BEF8-95FFE1F07F8D}" type="pres">
      <dgm:prSet presAssocID="{C510F241-A5BC-4DA4-81F9-EBF76B8DABC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D55CB11D-FD15-49B4-B275-1233396F1CF1}" type="pres">
      <dgm:prSet presAssocID="{C510F241-A5BC-4DA4-81F9-EBF76B8DABCF}" presName="spaceRect" presStyleCnt="0"/>
      <dgm:spPr/>
    </dgm:pt>
    <dgm:pt modelId="{C7E0FF8D-34F1-4A13-85C2-51F4C30A40A1}" type="pres">
      <dgm:prSet presAssocID="{C510F241-A5BC-4DA4-81F9-EBF76B8DABCF}" presName="parTx" presStyleLbl="revTx" presStyleIdx="1" presStyleCnt="3">
        <dgm:presLayoutVars>
          <dgm:chMax val="0"/>
          <dgm:chPref val="0"/>
        </dgm:presLayoutVars>
      </dgm:prSet>
      <dgm:spPr/>
    </dgm:pt>
    <dgm:pt modelId="{4A8599B4-D06D-438C-9A37-5F3BB6721F84}" type="pres">
      <dgm:prSet presAssocID="{195F6B5E-3930-47A5-803B-3637A22F67D0}" presName="sibTrans" presStyleCnt="0"/>
      <dgm:spPr/>
    </dgm:pt>
    <dgm:pt modelId="{6C6F307E-741F-4E72-8802-1659295084FA}" type="pres">
      <dgm:prSet presAssocID="{27B0BF0B-7D62-4EC9-8B3C-48DB578F256F}" presName="compNode" presStyleCnt="0"/>
      <dgm:spPr/>
    </dgm:pt>
    <dgm:pt modelId="{42DE072E-A061-42EE-8CFD-AAF96B7DDCFE}" type="pres">
      <dgm:prSet presAssocID="{27B0BF0B-7D62-4EC9-8B3C-48DB578F256F}" presName="bgRect" presStyleLbl="bgShp" presStyleIdx="2" presStyleCnt="3"/>
      <dgm:spPr/>
    </dgm:pt>
    <dgm:pt modelId="{0802C638-03B9-4CCC-AA3C-06BF76D59C13}" type="pres">
      <dgm:prSet presAssocID="{27B0BF0B-7D62-4EC9-8B3C-48DB578F256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pen envelope"/>
        </a:ext>
      </dgm:extLst>
    </dgm:pt>
    <dgm:pt modelId="{14707735-03D5-491A-B91B-A3F0E4A7208C}" type="pres">
      <dgm:prSet presAssocID="{27B0BF0B-7D62-4EC9-8B3C-48DB578F256F}" presName="spaceRect" presStyleCnt="0"/>
      <dgm:spPr/>
    </dgm:pt>
    <dgm:pt modelId="{9A049BD7-7275-4DCE-9E03-C5F2380E2342}" type="pres">
      <dgm:prSet presAssocID="{27B0BF0B-7D62-4EC9-8B3C-48DB578F256F}" presName="parTx" presStyleLbl="revTx" presStyleIdx="2" presStyleCnt="3">
        <dgm:presLayoutVars>
          <dgm:chMax val="0"/>
          <dgm:chPref val="0"/>
        </dgm:presLayoutVars>
      </dgm:prSet>
      <dgm:spPr/>
    </dgm:pt>
  </dgm:ptLst>
  <dgm:cxnLst>
    <dgm:cxn modelId="{4CE7D601-2538-4632-A45E-F1A24A9C5B73}" type="presOf" srcId="{F4BF3BF3-4C69-4EFC-92AB-7606D06AA81F}" destId="{1AAE89DB-985D-4730-A92F-5E1864F3DD9D}" srcOrd="0" destOrd="0" presId="urn:microsoft.com/office/officeart/2018/2/layout/IconVerticalSolidList"/>
    <dgm:cxn modelId="{FC8C0831-0AA6-41E5-A5BB-C76FCB27C882}" srcId="{0C38C01A-14E2-4C54-BC36-A2B0B5642C3D}" destId="{F4BF3BF3-4C69-4EFC-92AB-7606D06AA81F}" srcOrd="0" destOrd="0" parTransId="{871DFCB8-B09F-4C71-A264-2CA819DB8879}" sibTransId="{A71CA010-8C41-497B-AD7D-1717203BCF56}"/>
    <dgm:cxn modelId="{2FA55B75-2275-4A20-8947-9973D5503B99}" srcId="{0C38C01A-14E2-4C54-BC36-A2B0B5642C3D}" destId="{C510F241-A5BC-4DA4-81F9-EBF76B8DABCF}" srcOrd="1" destOrd="0" parTransId="{5DD55DC3-D08E-4F63-B3BD-748978B65D36}" sibTransId="{195F6B5E-3930-47A5-803B-3637A22F67D0}"/>
    <dgm:cxn modelId="{A28C0A7A-A0C4-4FF1-8DBB-1CE84CF799F5}" type="presOf" srcId="{0C38C01A-14E2-4C54-BC36-A2B0B5642C3D}" destId="{378B6C05-DC8F-4DDE-A8E8-C3DEA7AC77DB}" srcOrd="0" destOrd="0" presId="urn:microsoft.com/office/officeart/2018/2/layout/IconVerticalSolidList"/>
    <dgm:cxn modelId="{447692C6-C789-49E3-959F-6116D76F73C8}" srcId="{0C38C01A-14E2-4C54-BC36-A2B0B5642C3D}" destId="{27B0BF0B-7D62-4EC9-8B3C-48DB578F256F}" srcOrd="2" destOrd="0" parTransId="{35419F8C-9C27-4AEE-AFBB-B3D397B32BEA}" sibTransId="{4673ED4C-6C66-4466-8AFB-A7A5A5653CA8}"/>
    <dgm:cxn modelId="{7CEB4AC9-FDE9-49EC-A78E-55050B1D0D12}" type="presOf" srcId="{27B0BF0B-7D62-4EC9-8B3C-48DB578F256F}" destId="{9A049BD7-7275-4DCE-9E03-C5F2380E2342}" srcOrd="0" destOrd="0" presId="urn:microsoft.com/office/officeart/2018/2/layout/IconVerticalSolidList"/>
    <dgm:cxn modelId="{6F1E5AD8-78E3-4417-AD42-EA8E92AD79CC}" type="presOf" srcId="{C510F241-A5BC-4DA4-81F9-EBF76B8DABCF}" destId="{C7E0FF8D-34F1-4A13-85C2-51F4C30A40A1}" srcOrd="0" destOrd="0" presId="urn:microsoft.com/office/officeart/2018/2/layout/IconVerticalSolidList"/>
    <dgm:cxn modelId="{7343070D-E440-45B9-83A0-2F2B301CF69C}" type="presParOf" srcId="{378B6C05-DC8F-4DDE-A8E8-C3DEA7AC77DB}" destId="{9DD3D92F-F4CF-4FBF-90AC-B00CA2A9E62F}" srcOrd="0" destOrd="0" presId="urn:microsoft.com/office/officeart/2018/2/layout/IconVerticalSolidList"/>
    <dgm:cxn modelId="{F687607F-1D6C-4D94-820D-06D379474EC0}" type="presParOf" srcId="{9DD3D92F-F4CF-4FBF-90AC-B00CA2A9E62F}" destId="{E2D057B7-D18C-4F39-A7B5-39AE11E2B2A2}" srcOrd="0" destOrd="0" presId="urn:microsoft.com/office/officeart/2018/2/layout/IconVerticalSolidList"/>
    <dgm:cxn modelId="{3947FF4D-460C-428D-9852-2E6AA3411F89}" type="presParOf" srcId="{9DD3D92F-F4CF-4FBF-90AC-B00CA2A9E62F}" destId="{A610AEF6-5482-4D8C-A38F-D24111F55041}" srcOrd="1" destOrd="0" presId="urn:microsoft.com/office/officeart/2018/2/layout/IconVerticalSolidList"/>
    <dgm:cxn modelId="{DB1A9912-1CE9-4A44-9E49-6FE8DD68ED11}" type="presParOf" srcId="{9DD3D92F-F4CF-4FBF-90AC-B00CA2A9E62F}" destId="{83CDD833-6820-4E22-998C-852B0D7D2C2A}" srcOrd="2" destOrd="0" presId="urn:microsoft.com/office/officeart/2018/2/layout/IconVerticalSolidList"/>
    <dgm:cxn modelId="{51A324DF-92D5-4C42-B68F-6107F9AAD482}" type="presParOf" srcId="{9DD3D92F-F4CF-4FBF-90AC-B00CA2A9E62F}" destId="{1AAE89DB-985D-4730-A92F-5E1864F3DD9D}" srcOrd="3" destOrd="0" presId="urn:microsoft.com/office/officeart/2018/2/layout/IconVerticalSolidList"/>
    <dgm:cxn modelId="{20F7100E-DC17-406A-BC86-17043304B228}" type="presParOf" srcId="{378B6C05-DC8F-4DDE-A8E8-C3DEA7AC77DB}" destId="{1F3F561F-47DB-4420-9F90-1BEADC5444BA}" srcOrd="1" destOrd="0" presId="urn:microsoft.com/office/officeart/2018/2/layout/IconVerticalSolidList"/>
    <dgm:cxn modelId="{5F9C7989-40C2-4858-ABD2-9CE3B4EECE02}" type="presParOf" srcId="{378B6C05-DC8F-4DDE-A8E8-C3DEA7AC77DB}" destId="{F5AB096C-49F6-48F7-A0D4-8D2D4B2D4AC6}" srcOrd="2" destOrd="0" presId="urn:microsoft.com/office/officeart/2018/2/layout/IconVerticalSolidList"/>
    <dgm:cxn modelId="{54C308BC-076C-403F-8F5B-A32B1E39E98D}" type="presParOf" srcId="{F5AB096C-49F6-48F7-A0D4-8D2D4B2D4AC6}" destId="{C0635C75-F905-4282-ADC2-95E1BD2F84C6}" srcOrd="0" destOrd="0" presId="urn:microsoft.com/office/officeart/2018/2/layout/IconVerticalSolidList"/>
    <dgm:cxn modelId="{F6F7B5D4-EB2F-46B8-90F3-E967F085CF6E}" type="presParOf" srcId="{F5AB096C-49F6-48F7-A0D4-8D2D4B2D4AC6}" destId="{DA1AC74D-391C-4711-BEF8-95FFE1F07F8D}" srcOrd="1" destOrd="0" presId="urn:microsoft.com/office/officeart/2018/2/layout/IconVerticalSolidList"/>
    <dgm:cxn modelId="{66839718-761D-4775-AC8D-563585FCB049}" type="presParOf" srcId="{F5AB096C-49F6-48F7-A0D4-8D2D4B2D4AC6}" destId="{D55CB11D-FD15-49B4-B275-1233396F1CF1}" srcOrd="2" destOrd="0" presId="urn:microsoft.com/office/officeart/2018/2/layout/IconVerticalSolidList"/>
    <dgm:cxn modelId="{9352056F-4311-4E37-9E40-1A5345B1B9A2}" type="presParOf" srcId="{F5AB096C-49F6-48F7-A0D4-8D2D4B2D4AC6}" destId="{C7E0FF8D-34F1-4A13-85C2-51F4C30A40A1}" srcOrd="3" destOrd="0" presId="urn:microsoft.com/office/officeart/2018/2/layout/IconVerticalSolidList"/>
    <dgm:cxn modelId="{26DCAFE0-4F2F-45DC-BAC4-46163222D6F9}" type="presParOf" srcId="{378B6C05-DC8F-4DDE-A8E8-C3DEA7AC77DB}" destId="{4A8599B4-D06D-438C-9A37-5F3BB6721F84}" srcOrd="3" destOrd="0" presId="urn:microsoft.com/office/officeart/2018/2/layout/IconVerticalSolidList"/>
    <dgm:cxn modelId="{DD169BCD-5636-40C9-9B40-9BCC25BEF641}" type="presParOf" srcId="{378B6C05-DC8F-4DDE-A8E8-C3DEA7AC77DB}" destId="{6C6F307E-741F-4E72-8802-1659295084FA}" srcOrd="4" destOrd="0" presId="urn:microsoft.com/office/officeart/2018/2/layout/IconVerticalSolidList"/>
    <dgm:cxn modelId="{1AEA72F1-5E4B-4DD9-A4DB-2695CCCE7DB1}" type="presParOf" srcId="{6C6F307E-741F-4E72-8802-1659295084FA}" destId="{42DE072E-A061-42EE-8CFD-AAF96B7DDCFE}" srcOrd="0" destOrd="0" presId="urn:microsoft.com/office/officeart/2018/2/layout/IconVerticalSolidList"/>
    <dgm:cxn modelId="{A1D8B45F-96AF-4BAF-A211-7BC3A83CE967}" type="presParOf" srcId="{6C6F307E-741F-4E72-8802-1659295084FA}" destId="{0802C638-03B9-4CCC-AA3C-06BF76D59C13}" srcOrd="1" destOrd="0" presId="urn:microsoft.com/office/officeart/2018/2/layout/IconVerticalSolidList"/>
    <dgm:cxn modelId="{B62FDB97-CDED-4727-9B6D-E195C27DB881}" type="presParOf" srcId="{6C6F307E-741F-4E72-8802-1659295084FA}" destId="{14707735-03D5-491A-B91B-A3F0E4A7208C}" srcOrd="2" destOrd="0" presId="urn:microsoft.com/office/officeart/2018/2/layout/IconVerticalSolidList"/>
    <dgm:cxn modelId="{CDBE3E57-EA8B-42C0-B118-456EEAF760B0}" type="presParOf" srcId="{6C6F307E-741F-4E72-8802-1659295084FA}" destId="{9A049BD7-7275-4DCE-9E03-C5F2380E234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1815E-4BE0-42A9-A472-985DBBADF0E8}">
      <dsp:nvSpPr>
        <dsp:cNvPr id="0" name=""/>
        <dsp:cNvSpPr/>
      </dsp:nvSpPr>
      <dsp:spPr>
        <a:xfrm>
          <a:off x="0" y="49424"/>
          <a:ext cx="10972800" cy="12729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a:t>The Continuum of Care (CoC) Program (24 CFR part 578) is designed to: </a:t>
          </a:r>
          <a:endParaRPr lang="en-US" sz="3200" kern="1200"/>
        </a:p>
      </dsp:txBody>
      <dsp:txXfrm>
        <a:off x="62141" y="111565"/>
        <a:ext cx="10848518" cy="1148678"/>
      </dsp:txXfrm>
    </dsp:sp>
    <dsp:sp modelId="{E21F5110-0DEE-411C-83F9-DD78C165DA11}">
      <dsp:nvSpPr>
        <dsp:cNvPr id="0" name=""/>
        <dsp:cNvSpPr/>
      </dsp:nvSpPr>
      <dsp:spPr>
        <a:xfrm>
          <a:off x="0" y="1322384"/>
          <a:ext cx="10972800" cy="3378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386"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a:t>Promote a community-wide commitment to the goal of ending homelessness; </a:t>
          </a:r>
        </a:p>
        <a:p>
          <a:pPr marL="228600" lvl="1" indent="-228600" algn="l" defTabSz="1111250">
            <a:lnSpc>
              <a:spcPct val="90000"/>
            </a:lnSpc>
            <a:spcBef>
              <a:spcPct val="0"/>
            </a:spcBef>
            <a:spcAft>
              <a:spcPct val="20000"/>
            </a:spcAft>
            <a:buChar char="•"/>
          </a:pPr>
          <a:r>
            <a:rPr lang="en-US" sz="2500" kern="1200"/>
            <a:t>Provide funding for efforts to quickly rehouse homeless individuals, families, persons fleeing domestic violence, dating violence, sexual assault, and stalking, and youth while minimizing the trauma and dislocation caused by homelessness;</a:t>
          </a:r>
        </a:p>
        <a:p>
          <a:pPr marL="228600" lvl="1" indent="-228600" algn="l" defTabSz="1111250">
            <a:lnSpc>
              <a:spcPct val="90000"/>
            </a:lnSpc>
            <a:spcBef>
              <a:spcPct val="0"/>
            </a:spcBef>
            <a:spcAft>
              <a:spcPct val="20000"/>
            </a:spcAft>
            <a:buChar char="•"/>
          </a:pPr>
          <a:r>
            <a:rPr lang="en-US" sz="2500" kern="1200"/>
            <a:t>Promote access to and effective utilization of mainstream programs by homeless individuals and families, and to optimize self-sufficiency among those experiencing homelessness. </a:t>
          </a:r>
        </a:p>
      </dsp:txBody>
      <dsp:txXfrm>
        <a:off x="0" y="1322384"/>
        <a:ext cx="10972800" cy="3378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D6227-D736-4E05-9A33-CDA1C878D410}">
      <dsp:nvSpPr>
        <dsp:cNvPr id="0" name=""/>
        <dsp:cNvSpPr/>
      </dsp:nvSpPr>
      <dsp:spPr>
        <a:xfrm>
          <a:off x="15187" y="276561"/>
          <a:ext cx="2746782" cy="824034"/>
        </a:xfrm>
        <a:prstGeom prst="rect">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057" tIns="217057" rIns="217057" bIns="217057" numCol="1" spcCol="1270" anchor="ctr" anchorCtr="0">
          <a:noAutofit/>
        </a:bodyPr>
        <a:lstStyle/>
        <a:p>
          <a:pPr marL="0" lvl="0" indent="0" algn="ctr" defTabSz="889000">
            <a:lnSpc>
              <a:spcPct val="90000"/>
            </a:lnSpc>
            <a:spcBef>
              <a:spcPct val="0"/>
            </a:spcBef>
            <a:spcAft>
              <a:spcPct val="35000"/>
            </a:spcAft>
            <a:buNone/>
          </a:pPr>
          <a:r>
            <a:rPr lang="en-US" sz="2000" kern="1200" dirty="0"/>
            <a:t>Support Underserved Communities</a:t>
          </a:r>
        </a:p>
      </dsp:txBody>
      <dsp:txXfrm>
        <a:off x="15187" y="276561"/>
        <a:ext cx="2746782" cy="824034"/>
      </dsp:txXfrm>
    </dsp:sp>
    <dsp:sp modelId="{1841D64A-71CD-481A-AEE8-BDB59D10A932}">
      <dsp:nvSpPr>
        <dsp:cNvPr id="0" name=""/>
        <dsp:cNvSpPr/>
      </dsp:nvSpPr>
      <dsp:spPr>
        <a:xfrm>
          <a:off x="15187" y="1100596"/>
          <a:ext cx="2746782" cy="2804888"/>
        </a:xfrm>
        <a:prstGeom prst="rect">
          <a:avLst/>
        </a:prstGeom>
        <a:solidFill>
          <a:schemeClr val="accent3">
            <a:alpha val="90000"/>
            <a:tint val="40000"/>
            <a:hueOff val="0"/>
            <a:satOff val="0"/>
            <a:lumOff val="0"/>
            <a:alphaOff val="0"/>
          </a:schemeClr>
        </a:solidFill>
        <a:ln w="1905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1321" tIns="271321" rIns="271321" bIns="271321" numCol="1" spcCol="1270" anchor="t" anchorCtr="0">
          <a:noAutofit/>
        </a:bodyPr>
        <a:lstStyle/>
        <a:p>
          <a:pPr marL="0" lvl="0" indent="0" algn="l" defTabSz="800100">
            <a:lnSpc>
              <a:spcPct val="90000"/>
            </a:lnSpc>
            <a:spcBef>
              <a:spcPct val="0"/>
            </a:spcBef>
            <a:spcAft>
              <a:spcPct val="35000"/>
            </a:spcAft>
            <a:buNone/>
          </a:pPr>
          <a:r>
            <a:rPr lang="en-US" sz="1800" kern="1200" dirty="0"/>
            <a:t>Fortify support for underserved communities and support equitable community development for all people.</a:t>
          </a:r>
        </a:p>
      </dsp:txBody>
      <dsp:txXfrm>
        <a:off x="15187" y="1100596"/>
        <a:ext cx="2746782" cy="2804888"/>
      </dsp:txXfrm>
    </dsp:sp>
    <dsp:sp modelId="{E14933A9-135C-47CE-8C11-465CBF723221}">
      <dsp:nvSpPr>
        <dsp:cNvPr id="0" name=""/>
        <dsp:cNvSpPr/>
      </dsp:nvSpPr>
      <dsp:spPr>
        <a:xfrm>
          <a:off x="2869759" y="276561"/>
          <a:ext cx="2746782" cy="824034"/>
        </a:xfrm>
        <a:prstGeom prst="rect">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057" tIns="217057" rIns="217057" bIns="217057" numCol="1" spcCol="1270" anchor="ctr" anchorCtr="0">
          <a:noAutofit/>
        </a:bodyPr>
        <a:lstStyle/>
        <a:p>
          <a:pPr marL="0" lvl="0" indent="0" algn="ctr" defTabSz="800100">
            <a:lnSpc>
              <a:spcPct val="90000"/>
            </a:lnSpc>
            <a:spcBef>
              <a:spcPct val="0"/>
            </a:spcBef>
            <a:spcAft>
              <a:spcPct val="35000"/>
            </a:spcAft>
            <a:buNone/>
          </a:pPr>
          <a:r>
            <a:rPr lang="en-US" sz="1800" kern="1200" dirty="0"/>
            <a:t>Ensure Access to and Increase the Production of Affordable Housing</a:t>
          </a:r>
        </a:p>
      </dsp:txBody>
      <dsp:txXfrm>
        <a:off x="2869759" y="276561"/>
        <a:ext cx="2746782" cy="824034"/>
      </dsp:txXfrm>
    </dsp:sp>
    <dsp:sp modelId="{1F33EF57-ECCB-4A3C-AA03-5CF6EA6F0912}">
      <dsp:nvSpPr>
        <dsp:cNvPr id="0" name=""/>
        <dsp:cNvSpPr/>
      </dsp:nvSpPr>
      <dsp:spPr>
        <a:xfrm>
          <a:off x="2869759" y="1100596"/>
          <a:ext cx="2746782" cy="2804888"/>
        </a:xfrm>
        <a:prstGeom prst="rect">
          <a:avLst/>
        </a:prstGeom>
        <a:solidFill>
          <a:schemeClr val="accent3">
            <a:alpha val="90000"/>
            <a:tint val="40000"/>
            <a:hueOff val="0"/>
            <a:satOff val="0"/>
            <a:lumOff val="0"/>
            <a:alphaOff val="0"/>
          </a:schemeClr>
        </a:solidFill>
        <a:ln w="1905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1321" tIns="271321" rIns="271321" bIns="271321" numCol="1" spcCol="1270" anchor="t" anchorCtr="0">
          <a:noAutofit/>
        </a:bodyPr>
        <a:lstStyle/>
        <a:p>
          <a:pPr marL="0" lvl="0" indent="0" algn="l" defTabSz="800100">
            <a:lnSpc>
              <a:spcPct val="90000"/>
            </a:lnSpc>
            <a:spcBef>
              <a:spcPct val="0"/>
            </a:spcBef>
            <a:spcAft>
              <a:spcPct val="35000"/>
            </a:spcAft>
            <a:buNone/>
          </a:pPr>
          <a:r>
            <a:rPr lang="en-US" sz="1800" kern="1200" dirty="0"/>
            <a:t>Ensure housing demand is matched by adequate production of new homes and equitable access to housing opportunities for all people.</a:t>
          </a:r>
        </a:p>
      </dsp:txBody>
      <dsp:txXfrm>
        <a:off x="2869759" y="1100596"/>
        <a:ext cx="2746782" cy="2804888"/>
      </dsp:txXfrm>
    </dsp:sp>
    <dsp:sp modelId="{282E7773-6D7A-4449-B546-C0DA53F7BF41}">
      <dsp:nvSpPr>
        <dsp:cNvPr id="0" name=""/>
        <dsp:cNvSpPr/>
      </dsp:nvSpPr>
      <dsp:spPr>
        <a:xfrm>
          <a:off x="5724331" y="276561"/>
          <a:ext cx="2746782" cy="824034"/>
        </a:xfrm>
        <a:prstGeom prst="rect">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057" tIns="217057" rIns="217057" bIns="217057" numCol="1" spcCol="1270" anchor="ctr" anchorCtr="0">
          <a:noAutofit/>
        </a:bodyPr>
        <a:lstStyle/>
        <a:p>
          <a:pPr marL="0" lvl="0" indent="0" algn="ctr" defTabSz="889000">
            <a:lnSpc>
              <a:spcPct val="90000"/>
            </a:lnSpc>
            <a:spcBef>
              <a:spcPct val="0"/>
            </a:spcBef>
            <a:spcAft>
              <a:spcPct val="35000"/>
            </a:spcAft>
            <a:buNone/>
          </a:pPr>
          <a:r>
            <a:rPr lang="en-US" sz="2000" kern="1200"/>
            <a:t>Promote Homeownership</a:t>
          </a:r>
        </a:p>
      </dsp:txBody>
      <dsp:txXfrm>
        <a:off x="5724331" y="276561"/>
        <a:ext cx="2746782" cy="824034"/>
      </dsp:txXfrm>
    </dsp:sp>
    <dsp:sp modelId="{B29BE036-63C2-4D1C-B264-FE53AFC03597}">
      <dsp:nvSpPr>
        <dsp:cNvPr id="0" name=""/>
        <dsp:cNvSpPr/>
      </dsp:nvSpPr>
      <dsp:spPr>
        <a:xfrm>
          <a:off x="5724331" y="1100596"/>
          <a:ext cx="2746782" cy="2804888"/>
        </a:xfrm>
        <a:prstGeom prst="rect">
          <a:avLst/>
        </a:prstGeom>
        <a:solidFill>
          <a:schemeClr val="accent3">
            <a:alpha val="90000"/>
            <a:tint val="40000"/>
            <a:hueOff val="0"/>
            <a:satOff val="0"/>
            <a:lumOff val="0"/>
            <a:alphaOff val="0"/>
          </a:schemeClr>
        </a:solidFill>
        <a:ln w="1905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1321" tIns="271321" rIns="271321" bIns="271321" numCol="1" spcCol="1270" anchor="t" anchorCtr="0">
          <a:noAutofit/>
        </a:bodyPr>
        <a:lstStyle/>
        <a:p>
          <a:pPr marL="0" lvl="0" indent="0" algn="l" defTabSz="800100">
            <a:lnSpc>
              <a:spcPct val="90000"/>
            </a:lnSpc>
            <a:spcBef>
              <a:spcPct val="0"/>
            </a:spcBef>
            <a:spcAft>
              <a:spcPct val="35000"/>
            </a:spcAft>
            <a:buNone/>
          </a:pPr>
          <a:r>
            <a:rPr lang="en-US" sz="1800" kern="1200" dirty="0"/>
            <a:t>Promote homeownership opportunities, equitable access to credit for purchase and improvements, and wealth0building in underserved communities</a:t>
          </a:r>
        </a:p>
      </dsp:txBody>
      <dsp:txXfrm>
        <a:off x="5724331" y="1100596"/>
        <a:ext cx="2746782" cy="2804888"/>
      </dsp:txXfrm>
    </dsp:sp>
    <dsp:sp modelId="{D793648E-6C21-4F6A-986C-96C2929E2475}">
      <dsp:nvSpPr>
        <dsp:cNvPr id="0" name=""/>
        <dsp:cNvSpPr/>
      </dsp:nvSpPr>
      <dsp:spPr>
        <a:xfrm>
          <a:off x="8578902" y="276561"/>
          <a:ext cx="2746782" cy="824034"/>
        </a:xfrm>
        <a:prstGeom prst="rect">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057" tIns="217057" rIns="217057" bIns="217057" numCol="1" spcCol="1270" anchor="ctr" anchorCtr="0">
          <a:noAutofit/>
        </a:bodyPr>
        <a:lstStyle/>
        <a:p>
          <a:pPr marL="0" lvl="0" indent="0" algn="ctr" defTabSz="889000">
            <a:lnSpc>
              <a:spcPct val="90000"/>
            </a:lnSpc>
            <a:spcBef>
              <a:spcPct val="0"/>
            </a:spcBef>
            <a:spcAft>
              <a:spcPct val="35000"/>
            </a:spcAft>
            <a:buNone/>
          </a:pPr>
          <a:r>
            <a:rPr lang="en-US" sz="2000" kern="1200"/>
            <a:t>Advance Sustainable communities</a:t>
          </a:r>
        </a:p>
      </dsp:txBody>
      <dsp:txXfrm>
        <a:off x="8578902" y="276561"/>
        <a:ext cx="2746782" cy="824034"/>
      </dsp:txXfrm>
    </dsp:sp>
    <dsp:sp modelId="{09A91794-2547-4CED-9B86-1B264BDA5204}">
      <dsp:nvSpPr>
        <dsp:cNvPr id="0" name=""/>
        <dsp:cNvSpPr/>
      </dsp:nvSpPr>
      <dsp:spPr>
        <a:xfrm>
          <a:off x="8578902" y="1100596"/>
          <a:ext cx="2746782" cy="2804888"/>
        </a:xfrm>
        <a:prstGeom prst="rect">
          <a:avLst/>
        </a:prstGeom>
        <a:solidFill>
          <a:schemeClr val="accent3">
            <a:alpha val="90000"/>
            <a:tint val="40000"/>
            <a:hueOff val="0"/>
            <a:satOff val="0"/>
            <a:lumOff val="0"/>
            <a:alphaOff val="0"/>
          </a:schemeClr>
        </a:solidFill>
        <a:ln w="1905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1321" tIns="271321" rIns="271321" bIns="271321" numCol="1" spcCol="1270" anchor="t" anchorCtr="0">
          <a:noAutofit/>
        </a:bodyPr>
        <a:lstStyle/>
        <a:p>
          <a:pPr marL="0" lvl="0" indent="0" algn="l" defTabSz="800100">
            <a:lnSpc>
              <a:spcPct val="90000"/>
            </a:lnSpc>
            <a:spcBef>
              <a:spcPct val="0"/>
            </a:spcBef>
            <a:spcAft>
              <a:spcPct val="35000"/>
            </a:spcAft>
            <a:buNone/>
          </a:pPr>
          <a:r>
            <a:rPr lang="en-US" sz="1800" kern="1200" dirty="0"/>
            <a:t>Advance sustainable communities by strengthening climate resilience and energy efficiency, promoting environmental justice, and recognizing housing’s role as essential to health.</a:t>
          </a:r>
        </a:p>
      </dsp:txBody>
      <dsp:txXfrm>
        <a:off x="8578902" y="1100596"/>
        <a:ext cx="2746782" cy="28048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7A93C0-A262-4FD6-B6E1-3F032A5B672A}">
      <dsp:nvSpPr>
        <dsp:cNvPr id="0" name=""/>
        <dsp:cNvSpPr/>
      </dsp:nvSpPr>
      <dsp:spPr>
        <a:xfrm>
          <a:off x="857952" y="1814"/>
          <a:ext cx="1896920" cy="1138152"/>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Ending homelessness for all persons.</a:t>
          </a:r>
        </a:p>
      </dsp:txBody>
      <dsp:txXfrm>
        <a:off x="857952" y="1814"/>
        <a:ext cx="1896920" cy="1138152"/>
      </dsp:txXfrm>
    </dsp:sp>
    <dsp:sp modelId="{F92C7174-CF85-4EFE-864E-7AE766556E88}">
      <dsp:nvSpPr>
        <dsp:cNvPr id="0" name=""/>
        <dsp:cNvSpPr/>
      </dsp:nvSpPr>
      <dsp:spPr>
        <a:xfrm>
          <a:off x="2944565" y="1814"/>
          <a:ext cx="1896920" cy="1138152"/>
        </a:xfrm>
        <a:prstGeom prst="rect">
          <a:avLst/>
        </a:prstGeom>
        <a:solidFill>
          <a:schemeClr val="accent2">
            <a:hueOff val="-179198"/>
            <a:satOff val="-4318"/>
            <a:lumOff val="-259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Use a Housing First approach.</a:t>
          </a:r>
        </a:p>
      </dsp:txBody>
      <dsp:txXfrm>
        <a:off x="2944565" y="1814"/>
        <a:ext cx="1896920" cy="1138152"/>
      </dsp:txXfrm>
    </dsp:sp>
    <dsp:sp modelId="{109D58CE-A705-4AA2-BBAA-070DBA8A8078}">
      <dsp:nvSpPr>
        <dsp:cNvPr id="0" name=""/>
        <dsp:cNvSpPr/>
      </dsp:nvSpPr>
      <dsp:spPr>
        <a:xfrm>
          <a:off x="5031177" y="1814"/>
          <a:ext cx="1896920" cy="1138152"/>
        </a:xfrm>
        <a:prstGeom prst="rect">
          <a:avLst/>
        </a:prstGeom>
        <a:solidFill>
          <a:schemeClr val="accent2">
            <a:hueOff val="-358396"/>
            <a:satOff val="-8636"/>
            <a:lumOff val="-519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Reducing unsheltered homelessness.</a:t>
          </a:r>
        </a:p>
      </dsp:txBody>
      <dsp:txXfrm>
        <a:off x="5031177" y="1814"/>
        <a:ext cx="1896920" cy="1138152"/>
      </dsp:txXfrm>
    </dsp:sp>
    <dsp:sp modelId="{5A65DBF4-E2B6-4F41-A3AE-C413D5F2D157}">
      <dsp:nvSpPr>
        <dsp:cNvPr id="0" name=""/>
        <dsp:cNvSpPr/>
      </dsp:nvSpPr>
      <dsp:spPr>
        <a:xfrm>
          <a:off x="7117789" y="1814"/>
          <a:ext cx="1896920" cy="1138152"/>
        </a:xfrm>
        <a:prstGeom prst="rect">
          <a:avLst/>
        </a:prstGeom>
        <a:solidFill>
          <a:schemeClr val="accent2">
            <a:hueOff val="-537593"/>
            <a:satOff val="-12954"/>
            <a:lumOff val="-779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Improving system performance.</a:t>
          </a:r>
        </a:p>
      </dsp:txBody>
      <dsp:txXfrm>
        <a:off x="7117789" y="1814"/>
        <a:ext cx="1896920" cy="1138152"/>
      </dsp:txXfrm>
    </dsp:sp>
    <dsp:sp modelId="{04D9FBD1-4838-495B-AF27-EC35F8A58EAD}">
      <dsp:nvSpPr>
        <dsp:cNvPr id="0" name=""/>
        <dsp:cNvSpPr/>
      </dsp:nvSpPr>
      <dsp:spPr>
        <a:xfrm>
          <a:off x="857952" y="1329658"/>
          <a:ext cx="1896920" cy="1138152"/>
        </a:xfrm>
        <a:prstGeom prst="rect">
          <a:avLst/>
        </a:prstGeom>
        <a:solidFill>
          <a:schemeClr val="accent2">
            <a:hueOff val="-716791"/>
            <a:satOff val="-17272"/>
            <a:lumOff val="-1039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Partnering with Housing, Health, and Service Agencies.</a:t>
          </a:r>
        </a:p>
      </dsp:txBody>
      <dsp:txXfrm>
        <a:off x="857952" y="1329658"/>
        <a:ext cx="1896920" cy="1138152"/>
      </dsp:txXfrm>
    </dsp:sp>
    <dsp:sp modelId="{60A195BC-A09B-4D42-A3BA-75292C00D6AC}">
      <dsp:nvSpPr>
        <dsp:cNvPr id="0" name=""/>
        <dsp:cNvSpPr/>
      </dsp:nvSpPr>
      <dsp:spPr>
        <a:xfrm>
          <a:off x="2944565" y="1329658"/>
          <a:ext cx="1896920" cy="1138152"/>
        </a:xfrm>
        <a:prstGeom prst="rect">
          <a:avLst/>
        </a:prstGeom>
        <a:solidFill>
          <a:schemeClr val="accent2">
            <a:hueOff val="-895989"/>
            <a:satOff val="-21590"/>
            <a:lumOff val="-1299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Racial Equity.</a:t>
          </a:r>
        </a:p>
      </dsp:txBody>
      <dsp:txXfrm>
        <a:off x="2944565" y="1329658"/>
        <a:ext cx="1896920" cy="1138152"/>
      </dsp:txXfrm>
    </dsp:sp>
    <dsp:sp modelId="{484E8266-342B-4DF1-882B-0DC203786F80}">
      <dsp:nvSpPr>
        <dsp:cNvPr id="0" name=""/>
        <dsp:cNvSpPr/>
      </dsp:nvSpPr>
      <dsp:spPr>
        <a:xfrm>
          <a:off x="5031177" y="1329658"/>
          <a:ext cx="1896920" cy="1138152"/>
        </a:xfrm>
        <a:prstGeom prst="rect">
          <a:avLst/>
        </a:prstGeom>
        <a:solidFill>
          <a:schemeClr val="accent2">
            <a:hueOff val="-1075187"/>
            <a:satOff val="-25908"/>
            <a:lumOff val="-1558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Improving assistance to LGBTQ+ individuals.</a:t>
          </a:r>
        </a:p>
      </dsp:txBody>
      <dsp:txXfrm>
        <a:off x="5031177" y="1329658"/>
        <a:ext cx="1896920" cy="1138152"/>
      </dsp:txXfrm>
    </dsp:sp>
    <dsp:sp modelId="{82E6356B-D07E-4A9C-872F-DB005850C223}">
      <dsp:nvSpPr>
        <dsp:cNvPr id="0" name=""/>
        <dsp:cNvSpPr/>
      </dsp:nvSpPr>
      <dsp:spPr>
        <a:xfrm>
          <a:off x="7117789" y="1329658"/>
          <a:ext cx="1896920" cy="1138152"/>
        </a:xfrm>
        <a:prstGeom prst="rect">
          <a:avLst/>
        </a:prstGeom>
        <a:solidFill>
          <a:schemeClr val="accent2">
            <a:hueOff val="-1254384"/>
            <a:satOff val="-30226"/>
            <a:lumOff val="-1818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Persons with Lived Experience</a:t>
          </a:r>
        </a:p>
      </dsp:txBody>
      <dsp:txXfrm>
        <a:off x="7117789" y="1329658"/>
        <a:ext cx="1896920" cy="1138152"/>
      </dsp:txXfrm>
    </dsp:sp>
    <dsp:sp modelId="{4D8E6797-C807-47BC-B2B6-58484579934C}">
      <dsp:nvSpPr>
        <dsp:cNvPr id="0" name=""/>
        <dsp:cNvSpPr/>
      </dsp:nvSpPr>
      <dsp:spPr>
        <a:xfrm>
          <a:off x="3987871" y="2657503"/>
          <a:ext cx="1896920" cy="1138152"/>
        </a:xfrm>
        <a:prstGeom prst="rect">
          <a:avLst/>
        </a:prstGeom>
        <a:solidFill>
          <a:schemeClr val="accent2">
            <a:hueOff val="-1433582"/>
            <a:satOff val="-34544"/>
            <a:lumOff val="-2078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Increasing Affordable Housing supply.</a:t>
          </a:r>
        </a:p>
      </dsp:txBody>
      <dsp:txXfrm>
        <a:off x="3987871" y="2657503"/>
        <a:ext cx="1896920" cy="11381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CA3C9C-68D6-4A5A-8651-6B3B1DB0EB95}">
      <dsp:nvSpPr>
        <dsp:cNvPr id="0" name=""/>
        <dsp:cNvSpPr/>
      </dsp:nvSpPr>
      <dsp:spPr>
        <a:xfrm rot="5400000">
          <a:off x="6192951" y="-2506595"/>
          <a:ext cx="1041201" cy="6318637"/>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The Consolidated Appropriations Act, 2024 authorizes HUD to make reasonable cost of living adjustments to renewal amounts to help afford increasing cost of operations due to inflation.</a:t>
          </a:r>
        </a:p>
      </dsp:txBody>
      <dsp:txXfrm rot="-5400000">
        <a:off x="3554234" y="182949"/>
        <a:ext cx="6267810" cy="939547"/>
      </dsp:txXfrm>
    </dsp:sp>
    <dsp:sp modelId="{A7DDBFAC-B904-449F-9C47-D7CD2EC8E414}">
      <dsp:nvSpPr>
        <dsp:cNvPr id="0" name=""/>
        <dsp:cNvSpPr/>
      </dsp:nvSpPr>
      <dsp:spPr>
        <a:xfrm>
          <a:off x="0" y="1971"/>
          <a:ext cx="3554233" cy="130150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Cost of Living Adjustments for Conditionally Selected Grants</a:t>
          </a:r>
        </a:p>
      </dsp:txBody>
      <dsp:txXfrm>
        <a:off x="63534" y="65505"/>
        <a:ext cx="3427165" cy="1174433"/>
      </dsp:txXfrm>
    </dsp:sp>
    <dsp:sp modelId="{DF00AFE0-6F16-422B-8687-C58E72C01ECB}">
      <dsp:nvSpPr>
        <dsp:cNvPr id="0" name=""/>
        <dsp:cNvSpPr/>
      </dsp:nvSpPr>
      <dsp:spPr>
        <a:xfrm rot="5400000">
          <a:off x="6192951" y="-1140018"/>
          <a:ext cx="1041201" cy="6318637"/>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HUD requires funding reallocated from projects previously funded with </a:t>
          </a:r>
          <a:r>
            <a:rPr lang="en-US" sz="1700" kern="1200" dirty="0" err="1"/>
            <a:t>YHDP</a:t>
          </a:r>
          <a:r>
            <a:rPr lang="en-US" sz="1700" kern="1200" dirty="0"/>
            <a:t> or DV Bonus funding to be used for projects serving the same subpopulation.</a:t>
          </a:r>
        </a:p>
      </dsp:txBody>
      <dsp:txXfrm rot="-5400000">
        <a:off x="3554234" y="1549526"/>
        <a:ext cx="6267810" cy="939547"/>
      </dsp:txXfrm>
    </dsp:sp>
    <dsp:sp modelId="{52AC745B-2D1B-4039-B986-003911AB2552}">
      <dsp:nvSpPr>
        <dsp:cNvPr id="0" name=""/>
        <dsp:cNvSpPr/>
      </dsp:nvSpPr>
      <dsp:spPr>
        <a:xfrm>
          <a:off x="0" y="1368549"/>
          <a:ext cx="3554233" cy="130150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Funding for Specific Subpopulations</a:t>
          </a:r>
        </a:p>
      </dsp:txBody>
      <dsp:txXfrm>
        <a:off x="63534" y="1432083"/>
        <a:ext cx="3427165" cy="1174433"/>
      </dsp:txXfrm>
    </dsp:sp>
    <dsp:sp modelId="{FE95BEFD-88D9-4C93-BD60-C44DBEF16346}">
      <dsp:nvSpPr>
        <dsp:cNvPr id="0" name=""/>
        <dsp:cNvSpPr/>
      </dsp:nvSpPr>
      <dsp:spPr>
        <a:xfrm rot="5400000">
          <a:off x="6192951" y="226558"/>
          <a:ext cx="1041201" cy="6318637"/>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a:t>Tier 1 is set at 90% ARD; last year it was 95% ARD</a:t>
          </a:r>
        </a:p>
      </dsp:txBody>
      <dsp:txXfrm rot="-5400000">
        <a:off x="3554234" y="2916103"/>
        <a:ext cx="6267810" cy="939547"/>
      </dsp:txXfrm>
    </dsp:sp>
    <dsp:sp modelId="{0200166F-AA08-44AB-8E37-CAB7EF612928}">
      <dsp:nvSpPr>
        <dsp:cNvPr id="0" name=""/>
        <dsp:cNvSpPr/>
      </dsp:nvSpPr>
      <dsp:spPr>
        <a:xfrm>
          <a:off x="0" y="2735126"/>
          <a:ext cx="3554233" cy="130150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Tiering </a:t>
          </a:r>
        </a:p>
      </dsp:txBody>
      <dsp:txXfrm>
        <a:off x="63534" y="2798660"/>
        <a:ext cx="3427165" cy="11744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643CF-25B8-4A86-8129-376C1CB1AFD2}">
      <dsp:nvSpPr>
        <dsp:cNvPr id="0" name=""/>
        <dsp:cNvSpPr/>
      </dsp:nvSpPr>
      <dsp:spPr>
        <a:xfrm>
          <a:off x="526038" y="441060"/>
          <a:ext cx="1442205" cy="144220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7F0D13-29F9-4E45-AD11-AD97F1686B7D}">
      <dsp:nvSpPr>
        <dsp:cNvPr id="0" name=""/>
        <dsp:cNvSpPr/>
      </dsp:nvSpPr>
      <dsp:spPr>
        <a:xfrm>
          <a:off x="833393" y="748415"/>
          <a:ext cx="827494" cy="82749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8952297-BA7B-414E-98F6-8092D5BCECBD}">
      <dsp:nvSpPr>
        <dsp:cNvPr id="0" name=""/>
        <dsp:cNvSpPr/>
      </dsp:nvSpPr>
      <dsp:spPr>
        <a:xfrm>
          <a:off x="65005" y="2332476"/>
          <a:ext cx="2364271"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dirty="0"/>
            <a:t>Rapid Rehousing</a:t>
          </a:r>
          <a:endParaRPr lang="en-US" sz="1800" kern="1200" dirty="0"/>
        </a:p>
      </dsp:txBody>
      <dsp:txXfrm>
        <a:off x="65005" y="2332476"/>
        <a:ext cx="2364271" cy="765000"/>
      </dsp:txXfrm>
    </dsp:sp>
    <dsp:sp modelId="{96B2294C-BA84-4F78-AE7A-E17FE6CE52DC}">
      <dsp:nvSpPr>
        <dsp:cNvPr id="0" name=""/>
        <dsp:cNvSpPr/>
      </dsp:nvSpPr>
      <dsp:spPr>
        <a:xfrm>
          <a:off x="3304056" y="441060"/>
          <a:ext cx="1442205" cy="144220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CA9EEF-CFE0-4A48-ADC4-8FB32CDBCA85}">
      <dsp:nvSpPr>
        <dsp:cNvPr id="0" name=""/>
        <dsp:cNvSpPr/>
      </dsp:nvSpPr>
      <dsp:spPr>
        <a:xfrm>
          <a:off x="3611411" y="748415"/>
          <a:ext cx="827494" cy="82749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9EABF05-D103-4F28-884A-932D349A7D23}">
      <dsp:nvSpPr>
        <dsp:cNvPr id="0" name=""/>
        <dsp:cNvSpPr/>
      </dsp:nvSpPr>
      <dsp:spPr>
        <a:xfrm>
          <a:off x="2843023" y="2332476"/>
          <a:ext cx="2364271"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dirty="0"/>
            <a:t>Permanent Supportive Housing</a:t>
          </a:r>
          <a:endParaRPr lang="en-US" sz="1800" kern="1200" dirty="0"/>
        </a:p>
      </dsp:txBody>
      <dsp:txXfrm>
        <a:off x="2843023" y="2332476"/>
        <a:ext cx="2364271" cy="765000"/>
      </dsp:txXfrm>
    </dsp:sp>
    <dsp:sp modelId="{31737721-E1FB-48EF-83C6-95C111119721}">
      <dsp:nvSpPr>
        <dsp:cNvPr id="0" name=""/>
        <dsp:cNvSpPr/>
      </dsp:nvSpPr>
      <dsp:spPr>
        <a:xfrm>
          <a:off x="6082075" y="441060"/>
          <a:ext cx="1442205" cy="144220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98A203-8EDC-4967-A443-41F7A62E7E50}">
      <dsp:nvSpPr>
        <dsp:cNvPr id="0" name=""/>
        <dsp:cNvSpPr/>
      </dsp:nvSpPr>
      <dsp:spPr>
        <a:xfrm>
          <a:off x="6389430" y="748415"/>
          <a:ext cx="827494" cy="82749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6DEE83F-BED4-4374-BA7B-F3C835D0D216}">
      <dsp:nvSpPr>
        <dsp:cNvPr id="0" name=""/>
        <dsp:cNvSpPr/>
      </dsp:nvSpPr>
      <dsp:spPr>
        <a:xfrm>
          <a:off x="5621042" y="2332476"/>
          <a:ext cx="2364271"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dirty="0"/>
            <a:t>Joint Transitional Housing / Rapid Rehousing</a:t>
          </a:r>
          <a:endParaRPr lang="en-US" sz="1800" kern="1200" dirty="0"/>
        </a:p>
      </dsp:txBody>
      <dsp:txXfrm>
        <a:off x="5621042" y="2332476"/>
        <a:ext cx="2364271" cy="765000"/>
      </dsp:txXfrm>
    </dsp:sp>
    <dsp:sp modelId="{E50021BE-5451-45F3-BA45-6D35A80071FE}">
      <dsp:nvSpPr>
        <dsp:cNvPr id="0" name=""/>
        <dsp:cNvSpPr/>
      </dsp:nvSpPr>
      <dsp:spPr>
        <a:xfrm>
          <a:off x="8860093" y="441060"/>
          <a:ext cx="1442205" cy="144220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6EA2FB-E36B-4664-B8CE-1B92F94F4DBE}">
      <dsp:nvSpPr>
        <dsp:cNvPr id="0" name=""/>
        <dsp:cNvSpPr/>
      </dsp:nvSpPr>
      <dsp:spPr>
        <a:xfrm>
          <a:off x="9167448" y="748415"/>
          <a:ext cx="827494" cy="82749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8D3AB5A-9EB8-48D9-834D-E4EE5965D3DA}">
      <dsp:nvSpPr>
        <dsp:cNvPr id="0" name=""/>
        <dsp:cNvSpPr/>
      </dsp:nvSpPr>
      <dsp:spPr>
        <a:xfrm>
          <a:off x="8399060" y="2332476"/>
          <a:ext cx="2364271"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dirty="0"/>
            <a:t>DV Bonus Project</a:t>
          </a:r>
          <a:endParaRPr lang="en-US" sz="1800" kern="1200" dirty="0"/>
        </a:p>
      </dsp:txBody>
      <dsp:txXfrm>
        <a:off x="8399060" y="2332476"/>
        <a:ext cx="2364271" cy="765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8D1D76-AB04-4ECC-BAC7-C9A2104A388F}">
      <dsp:nvSpPr>
        <dsp:cNvPr id="0" name=""/>
        <dsp:cNvSpPr/>
      </dsp:nvSpPr>
      <dsp:spPr>
        <a:xfrm>
          <a:off x="0" y="78947"/>
          <a:ext cx="9350400" cy="14847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t>Providers must commit funds other than CoC to this project; at least 25% of project costs budgeted to CoC must be matched through another funding source.</a:t>
          </a:r>
          <a:endParaRPr lang="en-US" sz="2700" kern="1200" dirty="0"/>
        </a:p>
      </dsp:txBody>
      <dsp:txXfrm>
        <a:off x="72479" y="151426"/>
        <a:ext cx="9205442" cy="1339772"/>
      </dsp:txXfrm>
    </dsp:sp>
    <dsp:sp modelId="{4C207A87-013D-42CD-B9F9-1F3AF2ABD29D}">
      <dsp:nvSpPr>
        <dsp:cNvPr id="0" name=""/>
        <dsp:cNvSpPr/>
      </dsp:nvSpPr>
      <dsp:spPr>
        <a:xfrm>
          <a:off x="0" y="1563677"/>
          <a:ext cx="9350400" cy="3073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6875" tIns="34290" rIns="192024" bIns="34290" numCol="1" spcCol="1270" anchor="t" anchorCtr="0">
          <a:noAutofit/>
        </a:bodyPr>
        <a:lstStyle/>
        <a:p>
          <a:pPr marL="228600" lvl="1" indent="-228600" algn="l" defTabSz="933450">
            <a:lnSpc>
              <a:spcPct val="90000"/>
            </a:lnSpc>
            <a:spcBef>
              <a:spcPct val="0"/>
            </a:spcBef>
            <a:spcAft>
              <a:spcPct val="20000"/>
            </a:spcAft>
            <a:buChar char="•"/>
          </a:pPr>
          <a:endParaRPr lang="en-US" sz="2100" kern="1200" dirty="0"/>
        </a:p>
        <a:p>
          <a:pPr marL="228600" lvl="1" indent="-228600" algn="l" defTabSz="933450">
            <a:lnSpc>
              <a:spcPct val="90000"/>
            </a:lnSpc>
            <a:spcBef>
              <a:spcPct val="0"/>
            </a:spcBef>
            <a:spcAft>
              <a:spcPct val="20000"/>
            </a:spcAft>
            <a:buChar char="•"/>
          </a:pPr>
          <a:r>
            <a:rPr lang="en-US" sz="2100" kern="1200" dirty="0"/>
            <a:t>Must be used to meet CoC goals and further your CoC project.</a:t>
          </a:r>
        </a:p>
        <a:p>
          <a:pPr marL="228600" lvl="1" indent="-228600" algn="l" defTabSz="933450">
            <a:lnSpc>
              <a:spcPct val="90000"/>
            </a:lnSpc>
            <a:spcBef>
              <a:spcPct val="0"/>
            </a:spcBef>
            <a:spcAft>
              <a:spcPct val="20000"/>
            </a:spcAft>
            <a:buChar char="•"/>
          </a:pPr>
          <a:endParaRPr lang="en-US" sz="2100" kern="1200" dirty="0"/>
        </a:p>
        <a:p>
          <a:pPr marL="228600" lvl="1" indent="-228600" algn="l" defTabSz="933450">
            <a:lnSpc>
              <a:spcPct val="90000"/>
            </a:lnSpc>
            <a:spcBef>
              <a:spcPct val="0"/>
            </a:spcBef>
            <a:spcAft>
              <a:spcPct val="20000"/>
            </a:spcAft>
            <a:buChar char="•"/>
          </a:pPr>
          <a:r>
            <a:rPr lang="en-US" sz="2100" kern="1200" dirty="0"/>
            <a:t>Please include a letter that clearly indicates your agency’s match commitment amount, source, and purpose for the project year.</a:t>
          </a:r>
        </a:p>
        <a:p>
          <a:pPr marL="228600" lvl="1" indent="-228600" algn="l" defTabSz="933450">
            <a:lnSpc>
              <a:spcPct val="90000"/>
            </a:lnSpc>
            <a:spcBef>
              <a:spcPct val="0"/>
            </a:spcBef>
            <a:spcAft>
              <a:spcPct val="20000"/>
            </a:spcAft>
            <a:buChar char="•"/>
          </a:pPr>
          <a:endParaRPr lang="en-US" sz="2100" kern="1200" dirty="0"/>
        </a:p>
        <a:p>
          <a:pPr marL="228600" lvl="1" indent="-228600" algn="l" defTabSz="933450">
            <a:lnSpc>
              <a:spcPct val="90000"/>
            </a:lnSpc>
            <a:spcBef>
              <a:spcPct val="0"/>
            </a:spcBef>
            <a:spcAft>
              <a:spcPct val="20000"/>
            </a:spcAft>
            <a:buChar char="•"/>
          </a:pPr>
          <a:r>
            <a:rPr lang="en-US" sz="2100" kern="1200" dirty="0"/>
            <a:t>At the end of the grant period, providers will be required to produce documentation of a successful full match for the project; this is reported to HUD and will be considered for future project ranking.</a:t>
          </a:r>
        </a:p>
      </dsp:txBody>
      <dsp:txXfrm>
        <a:off x="0" y="1563677"/>
        <a:ext cx="9350400" cy="30739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7E49DF-71B1-42EE-A141-266E59244C14}">
      <dsp:nvSpPr>
        <dsp:cNvPr id="0" name=""/>
        <dsp:cNvSpPr/>
      </dsp:nvSpPr>
      <dsp:spPr>
        <a:xfrm>
          <a:off x="0" y="1898735"/>
          <a:ext cx="9872663" cy="0"/>
        </a:xfrm>
        <a:prstGeom prst="line">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tailEnd type="triangle" w="lg" len="lg"/>
        </a:ln>
        <a:effectLst/>
      </dsp:spPr>
      <dsp:style>
        <a:lnRef idx="2">
          <a:scrgbClr r="0" g="0" b="0"/>
        </a:lnRef>
        <a:fillRef idx="1">
          <a:scrgbClr r="0" g="0" b="0"/>
        </a:fillRef>
        <a:effectRef idx="0">
          <a:scrgbClr r="0" g="0" b="0"/>
        </a:effectRef>
        <a:fontRef idx="minor"/>
      </dsp:style>
    </dsp:sp>
    <dsp:sp modelId="{DDDF9A57-36E0-4EB5-86C8-275DF5CAE8E1}">
      <dsp:nvSpPr>
        <dsp:cNvPr id="0" name=""/>
        <dsp:cNvSpPr/>
      </dsp:nvSpPr>
      <dsp:spPr>
        <a:xfrm rot="8100000">
          <a:off x="63392" y="437584"/>
          <a:ext cx="279262" cy="279262"/>
        </a:xfrm>
        <a:prstGeom prst="teardrop">
          <a:avLst>
            <a:gd name="adj" fmla="val 115000"/>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2CBD70-3FAE-4E97-899E-FA5D40304FCD}">
      <dsp:nvSpPr>
        <dsp:cNvPr id="0" name=""/>
        <dsp:cNvSpPr/>
      </dsp:nvSpPr>
      <dsp:spPr>
        <a:xfrm>
          <a:off x="94415" y="468607"/>
          <a:ext cx="217215" cy="217215"/>
        </a:xfrm>
        <a:prstGeom prst="ellipse">
          <a:avLst/>
        </a:prstGeom>
        <a:solidFill>
          <a:schemeClr val="lt1">
            <a:alpha val="90000"/>
            <a:hueOff val="0"/>
            <a:satOff val="0"/>
            <a:lumOff val="0"/>
            <a:alphaOff val="0"/>
          </a:schemeClr>
        </a:solidFill>
        <a:ln w="19050" cap="flat" cmpd="sng" algn="ctr">
          <a:noFill/>
          <a:prstDash val="solid"/>
        </a:ln>
        <a:effectLst/>
      </dsp:spPr>
      <dsp:style>
        <a:lnRef idx="2">
          <a:scrgbClr r="0" g="0" b="0"/>
        </a:lnRef>
        <a:fillRef idx="1">
          <a:scrgbClr r="0" g="0" b="0"/>
        </a:fillRef>
        <a:effectRef idx="0">
          <a:scrgbClr r="0" g="0" b="0"/>
        </a:effectRef>
        <a:fontRef idx="minor"/>
      </dsp:style>
    </dsp:sp>
    <dsp:sp modelId="{C5338D85-6F0B-4943-8E14-F388E7E0B461}">
      <dsp:nvSpPr>
        <dsp:cNvPr id="0" name=""/>
        <dsp:cNvSpPr/>
      </dsp:nvSpPr>
      <dsp:spPr>
        <a:xfrm>
          <a:off x="400491" y="774683"/>
          <a:ext cx="2734927" cy="1124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114300" bIns="171450" numCol="1" spcCol="1270" anchor="t" anchorCtr="0">
          <a:noAutofit/>
        </a:bodyPr>
        <a:lstStyle/>
        <a:p>
          <a:pPr marL="0" lvl="0" indent="0" algn="l" defTabSz="800100">
            <a:lnSpc>
              <a:spcPct val="90000"/>
            </a:lnSpc>
            <a:spcBef>
              <a:spcPct val="0"/>
            </a:spcBef>
            <a:spcAft>
              <a:spcPct val="35000"/>
            </a:spcAft>
            <a:buNone/>
          </a:pPr>
          <a:r>
            <a:rPr lang="en-US" sz="1800" kern="1200" dirty="0"/>
            <a:t>FY2024 CoC Application Information Meeting</a:t>
          </a:r>
        </a:p>
      </dsp:txBody>
      <dsp:txXfrm>
        <a:off x="400491" y="774683"/>
        <a:ext cx="2734927" cy="1124051"/>
      </dsp:txXfrm>
    </dsp:sp>
    <dsp:sp modelId="{7D8EE924-AEF7-4EE9-9DE4-0D2389DC0DF0}">
      <dsp:nvSpPr>
        <dsp:cNvPr id="0" name=""/>
        <dsp:cNvSpPr/>
      </dsp:nvSpPr>
      <dsp:spPr>
        <a:xfrm>
          <a:off x="400491" y="379747"/>
          <a:ext cx="2734927" cy="394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52400" bIns="0" numCol="1" spcCol="1270" anchor="ctr" anchorCtr="0">
          <a:noAutofit/>
        </a:bodyPr>
        <a:lstStyle/>
        <a:p>
          <a:pPr marL="0" lvl="0" indent="0" algn="l" defTabSz="1066800">
            <a:lnSpc>
              <a:spcPct val="90000"/>
            </a:lnSpc>
            <a:spcBef>
              <a:spcPct val="0"/>
            </a:spcBef>
            <a:spcAft>
              <a:spcPct val="35000"/>
            </a:spcAft>
            <a:buNone/>
            <a:defRPr b="1"/>
          </a:pPr>
          <a:r>
            <a:rPr lang="en-US" sz="2400" kern="1200" dirty="0"/>
            <a:t>Thu. 8 August or Fri. 9 August 2024</a:t>
          </a:r>
        </a:p>
      </dsp:txBody>
      <dsp:txXfrm>
        <a:off x="400491" y="379747"/>
        <a:ext cx="2734927" cy="394936"/>
      </dsp:txXfrm>
    </dsp:sp>
    <dsp:sp modelId="{7A141901-0E2F-45E5-B0F1-B196E63D9DA4}">
      <dsp:nvSpPr>
        <dsp:cNvPr id="0" name=""/>
        <dsp:cNvSpPr/>
      </dsp:nvSpPr>
      <dsp:spPr>
        <a:xfrm>
          <a:off x="203023" y="774683"/>
          <a:ext cx="0" cy="1124051"/>
        </a:xfrm>
        <a:prstGeom prst="line">
          <a:avLst/>
        </a:prstGeom>
        <a:noFill/>
        <a:ln w="127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2F7AFB32-E20D-4A8C-87BC-420E78F0A5C8}">
      <dsp:nvSpPr>
        <dsp:cNvPr id="0" name=""/>
        <dsp:cNvSpPr/>
      </dsp:nvSpPr>
      <dsp:spPr>
        <a:xfrm>
          <a:off x="167479" y="1863190"/>
          <a:ext cx="71088" cy="71088"/>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4B64E1-B84E-4E85-A624-376529761CD8}">
      <dsp:nvSpPr>
        <dsp:cNvPr id="0" name=""/>
        <dsp:cNvSpPr/>
      </dsp:nvSpPr>
      <dsp:spPr>
        <a:xfrm rot="18900000">
          <a:off x="1705007" y="3080623"/>
          <a:ext cx="279262" cy="279262"/>
        </a:xfrm>
        <a:prstGeom prst="teardrop">
          <a:avLst>
            <a:gd name="adj" fmla="val 115000"/>
          </a:avLst>
        </a:prstGeom>
        <a:solidFill>
          <a:schemeClr val="accent2">
            <a:hueOff val="-358396"/>
            <a:satOff val="-8636"/>
            <a:lumOff val="-5196"/>
            <a:alphaOff val="0"/>
          </a:schemeClr>
        </a:solidFill>
        <a:ln w="19050" cap="flat" cmpd="sng" algn="ctr">
          <a:solidFill>
            <a:schemeClr val="accent2">
              <a:hueOff val="-358396"/>
              <a:satOff val="-8636"/>
              <a:lumOff val="-519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041576-43F8-4F75-B2A7-6103D8F84900}">
      <dsp:nvSpPr>
        <dsp:cNvPr id="0" name=""/>
        <dsp:cNvSpPr/>
      </dsp:nvSpPr>
      <dsp:spPr>
        <a:xfrm>
          <a:off x="1736030" y="3111646"/>
          <a:ext cx="217215" cy="217215"/>
        </a:xfrm>
        <a:prstGeom prst="ellipse">
          <a:avLst/>
        </a:prstGeom>
        <a:solidFill>
          <a:schemeClr val="lt1">
            <a:alpha val="90000"/>
            <a:hueOff val="0"/>
            <a:satOff val="0"/>
            <a:lumOff val="0"/>
            <a:alphaOff val="0"/>
          </a:schemeClr>
        </a:solidFill>
        <a:ln w="19050" cap="flat" cmpd="sng" algn="ctr">
          <a:noFill/>
          <a:prstDash val="solid"/>
        </a:ln>
        <a:effectLst/>
      </dsp:spPr>
      <dsp:style>
        <a:lnRef idx="2">
          <a:scrgbClr r="0" g="0" b="0"/>
        </a:lnRef>
        <a:fillRef idx="1">
          <a:scrgbClr r="0" g="0" b="0"/>
        </a:fillRef>
        <a:effectRef idx="0">
          <a:scrgbClr r="0" g="0" b="0"/>
        </a:effectRef>
        <a:fontRef idx="minor"/>
      </dsp:style>
    </dsp:sp>
    <dsp:sp modelId="{4930D61E-3EAA-4F7F-AFDB-24387649797D}">
      <dsp:nvSpPr>
        <dsp:cNvPr id="0" name=""/>
        <dsp:cNvSpPr/>
      </dsp:nvSpPr>
      <dsp:spPr>
        <a:xfrm>
          <a:off x="2042106" y="1898735"/>
          <a:ext cx="2734927" cy="1124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1450" rIns="0" bIns="114300" numCol="1" spcCol="1270" anchor="b" anchorCtr="0">
          <a:noAutofit/>
        </a:bodyPr>
        <a:lstStyle/>
        <a:p>
          <a:pPr marL="0" lvl="0" indent="0" algn="l" defTabSz="800100">
            <a:lnSpc>
              <a:spcPct val="90000"/>
            </a:lnSpc>
            <a:spcBef>
              <a:spcPct val="0"/>
            </a:spcBef>
            <a:spcAft>
              <a:spcPct val="35000"/>
            </a:spcAft>
            <a:buNone/>
          </a:pPr>
          <a:r>
            <a:rPr lang="en-US" sz="1800" kern="1200" dirty="0"/>
            <a:t>New CoC project applicants must contact ACDS</a:t>
          </a:r>
        </a:p>
      </dsp:txBody>
      <dsp:txXfrm>
        <a:off x="2042106" y="1898735"/>
        <a:ext cx="2734927" cy="1124051"/>
      </dsp:txXfrm>
    </dsp:sp>
    <dsp:sp modelId="{541F6E80-D772-445D-978E-03056B1C81DA}">
      <dsp:nvSpPr>
        <dsp:cNvPr id="0" name=""/>
        <dsp:cNvSpPr/>
      </dsp:nvSpPr>
      <dsp:spPr>
        <a:xfrm>
          <a:off x="2042106" y="3022786"/>
          <a:ext cx="2734927" cy="394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52400" bIns="0" numCol="1" spcCol="1270" anchor="ctr" anchorCtr="0">
          <a:noAutofit/>
        </a:bodyPr>
        <a:lstStyle/>
        <a:p>
          <a:pPr marL="0" lvl="0" indent="0" algn="l" defTabSz="1066800">
            <a:lnSpc>
              <a:spcPct val="90000"/>
            </a:lnSpc>
            <a:spcBef>
              <a:spcPct val="0"/>
            </a:spcBef>
            <a:spcAft>
              <a:spcPct val="35000"/>
            </a:spcAft>
            <a:buNone/>
            <a:defRPr b="1"/>
          </a:pPr>
          <a:r>
            <a:rPr lang="en-US" sz="2400" kern="1200" dirty="0"/>
            <a:t>Fri. 16 Aug. 2024</a:t>
          </a:r>
        </a:p>
      </dsp:txBody>
      <dsp:txXfrm>
        <a:off x="2042106" y="3022786"/>
        <a:ext cx="2734927" cy="394936"/>
      </dsp:txXfrm>
    </dsp:sp>
    <dsp:sp modelId="{5B0A9EFE-4878-4F11-983A-342B9EA87C15}">
      <dsp:nvSpPr>
        <dsp:cNvPr id="0" name=""/>
        <dsp:cNvSpPr/>
      </dsp:nvSpPr>
      <dsp:spPr>
        <a:xfrm>
          <a:off x="1844638" y="1898735"/>
          <a:ext cx="0" cy="1124051"/>
        </a:xfrm>
        <a:prstGeom prst="line">
          <a:avLst/>
        </a:prstGeom>
        <a:noFill/>
        <a:ln w="12700" cap="flat" cmpd="sng" algn="ctr">
          <a:solidFill>
            <a:schemeClr val="accent2">
              <a:hueOff val="-286716"/>
              <a:satOff val="-6909"/>
              <a:lumOff val="-4157"/>
              <a:alphaOff val="0"/>
            </a:schemeClr>
          </a:solidFill>
          <a:prstDash val="dash"/>
        </a:ln>
        <a:effectLst/>
      </dsp:spPr>
      <dsp:style>
        <a:lnRef idx="1">
          <a:scrgbClr r="0" g="0" b="0"/>
        </a:lnRef>
        <a:fillRef idx="0">
          <a:scrgbClr r="0" g="0" b="0"/>
        </a:fillRef>
        <a:effectRef idx="0">
          <a:scrgbClr r="0" g="0" b="0"/>
        </a:effectRef>
        <a:fontRef idx="minor"/>
      </dsp:style>
    </dsp:sp>
    <dsp:sp modelId="{F70D5E50-009A-41A5-A4FC-7D485E251741}">
      <dsp:nvSpPr>
        <dsp:cNvPr id="0" name=""/>
        <dsp:cNvSpPr/>
      </dsp:nvSpPr>
      <dsp:spPr>
        <a:xfrm>
          <a:off x="1809094" y="1863190"/>
          <a:ext cx="71088" cy="71088"/>
        </a:xfrm>
        <a:prstGeom prst="ellipse">
          <a:avLst/>
        </a:prstGeom>
        <a:solidFill>
          <a:schemeClr val="accent2">
            <a:hueOff val="-286716"/>
            <a:satOff val="-6909"/>
            <a:lumOff val="-4157"/>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DADD7C-544F-471D-8E18-4B156E4DE5CF}">
      <dsp:nvSpPr>
        <dsp:cNvPr id="0" name=""/>
        <dsp:cNvSpPr/>
      </dsp:nvSpPr>
      <dsp:spPr>
        <a:xfrm rot="8100000">
          <a:off x="3346622" y="437584"/>
          <a:ext cx="279262" cy="279262"/>
        </a:xfrm>
        <a:prstGeom prst="teardrop">
          <a:avLst>
            <a:gd name="adj" fmla="val 115000"/>
          </a:avLst>
        </a:prstGeom>
        <a:solidFill>
          <a:schemeClr val="accent2">
            <a:hueOff val="-716791"/>
            <a:satOff val="-17272"/>
            <a:lumOff val="-10393"/>
            <a:alphaOff val="0"/>
          </a:schemeClr>
        </a:solidFill>
        <a:ln w="19050" cap="flat" cmpd="sng" algn="ctr">
          <a:solidFill>
            <a:schemeClr val="accent2">
              <a:hueOff val="-716791"/>
              <a:satOff val="-17272"/>
              <a:lumOff val="-1039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736978-2568-4D0B-92B9-35B586108EF8}">
      <dsp:nvSpPr>
        <dsp:cNvPr id="0" name=""/>
        <dsp:cNvSpPr/>
      </dsp:nvSpPr>
      <dsp:spPr>
        <a:xfrm>
          <a:off x="3377645" y="468607"/>
          <a:ext cx="217215" cy="217215"/>
        </a:xfrm>
        <a:prstGeom prst="ellipse">
          <a:avLst/>
        </a:prstGeom>
        <a:solidFill>
          <a:schemeClr val="lt1">
            <a:alpha val="90000"/>
            <a:hueOff val="0"/>
            <a:satOff val="0"/>
            <a:lumOff val="0"/>
            <a:alphaOff val="0"/>
          </a:schemeClr>
        </a:solidFill>
        <a:ln w="19050" cap="flat" cmpd="sng" algn="ctr">
          <a:noFill/>
          <a:prstDash val="solid"/>
        </a:ln>
        <a:effectLst/>
      </dsp:spPr>
      <dsp:style>
        <a:lnRef idx="2">
          <a:scrgbClr r="0" g="0" b="0"/>
        </a:lnRef>
        <a:fillRef idx="1">
          <a:scrgbClr r="0" g="0" b="0"/>
        </a:fillRef>
        <a:effectRef idx="0">
          <a:scrgbClr r="0" g="0" b="0"/>
        </a:effectRef>
        <a:fontRef idx="minor"/>
      </dsp:style>
    </dsp:sp>
    <dsp:sp modelId="{B1B17C8F-0EF2-45F8-A35C-E1D52B9C0C08}">
      <dsp:nvSpPr>
        <dsp:cNvPr id="0" name=""/>
        <dsp:cNvSpPr/>
      </dsp:nvSpPr>
      <dsp:spPr>
        <a:xfrm>
          <a:off x="3683721" y="774683"/>
          <a:ext cx="2734927" cy="1124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114300" bIns="171450" numCol="1" spcCol="1270" anchor="t" anchorCtr="0">
          <a:noAutofit/>
        </a:bodyPr>
        <a:lstStyle/>
        <a:p>
          <a:pPr marL="0" lvl="0" indent="0" algn="l" defTabSz="800100">
            <a:lnSpc>
              <a:spcPct val="90000"/>
            </a:lnSpc>
            <a:spcBef>
              <a:spcPct val="0"/>
            </a:spcBef>
            <a:spcAft>
              <a:spcPct val="35000"/>
            </a:spcAft>
            <a:buNone/>
          </a:pPr>
          <a:r>
            <a:rPr lang="en-US" sz="1800" kern="1200" dirty="0"/>
            <a:t>All Final New and Renewal applications due to ACDS’ office</a:t>
          </a:r>
        </a:p>
      </dsp:txBody>
      <dsp:txXfrm>
        <a:off x="3683721" y="774683"/>
        <a:ext cx="2734927" cy="1124051"/>
      </dsp:txXfrm>
    </dsp:sp>
    <dsp:sp modelId="{7096FC75-9E4C-4AF5-A4BD-52FCAD04E6BD}">
      <dsp:nvSpPr>
        <dsp:cNvPr id="0" name=""/>
        <dsp:cNvSpPr/>
      </dsp:nvSpPr>
      <dsp:spPr>
        <a:xfrm>
          <a:off x="3683721" y="379747"/>
          <a:ext cx="2734927" cy="394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65100" bIns="0" numCol="1" spcCol="1270" anchor="ctr" anchorCtr="0">
          <a:noAutofit/>
        </a:bodyPr>
        <a:lstStyle/>
        <a:p>
          <a:pPr marL="0" lvl="0" indent="0" algn="l" defTabSz="1155700">
            <a:lnSpc>
              <a:spcPct val="90000"/>
            </a:lnSpc>
            <a:spcBef>
              <a:spcPct val="0"/>
            </a:spcBef>
            <a:spcAft>
              <a:spcPct val="35000"/>
            </a:spcAft>
            <a:buNone/>
            <a:defRPr b="1"/>
          </a:pPr>
          <a:r>
            <a:rPr lang="en-US" sz="2600" kern="1200" dirty="0">
              <a:solidFill>
                <a:srgbClr val="FF0000"/>
              </a:solidFill>
              <a:highlight>
                <a:srgbClr val="FFFF00"/>
              </a:highlight>
            </a:rPr>
            <a:t>Fri. 6 Sept. 2024</a:t>
          </a:r>
        </a:p>
      </dsp:txBody>
      <dsp:txXfrm>
        <a:off x="3683721" y="379747"/>
        <a:ext cx="2734927" cy="394936"/>
      </dsp:txXfrm>
    </dsp:sp>
    <dsp:sp modelId="{EEDC0FF7-9CDE-45F7-8452-287353D9B957}">
      <dsp:nvSpPr>
        <dsp:cNvPr id="0" name=""/>
        <dsp:cNvSpPr/>
      </dsp:nvSpPr>
      <dsp:spPr>
        <a:xfrm>
          <a:off x="3486253" y="774683"/>
          <a:ext cx="0" cy="1124051"/>
        </a:xfrm>
        <a:prstGeom prst="line">
          <a:avLst/>
        </a:prstGeom>
        <a:noFill/>
        <a:ln w="12700" cap="flat" cmpd="sng" algn="ctr">
          <a:solidFill>
            <a:schemeClr val="accent2">
              <a:hueOff val="-860149"/>
              <a:satOff val="-20726"/>
              <a:lumOff val="-12471"/>
              <a:alphaOff val="0"/>
            </a:schemeClr>
          </a:solidFill>
          <a:prstDash val="dash"/>
        </a:ln>
        <a:effectLst/>
      </dsp:spPr>
      <dsp:style>
        <a:lnRef idx="1">
          <a:scrgbClr r="0" g="0" b="0"/>
        </a:lnRef>
        <a:fillRef idx="0">
          <a:scrgbClr r="0" g="0" b="0"/>
        </a:fillRef>
        <a:effectRef idx="0">
          <a:scrgbClr r="0" g="0" b="0"/>
        </a:effectRef>
        <a:fontRef idx="minor"/>
      </dsp:style>
    </dsp:sp>
    <dsp:sp modelId="{AF0053C9-3F51-4DB0-AC6B-3DFB7412642D}">
      <dsp:nvSpPr>
        <dsp:cNvPr id="0" name=""/>
        <dsp:cNvSpPr/>
      </dsp:nvSpPr>
      <dsp:spPr>
        <a:xfrm>
          <a:off x="3450709" y="1863190"/>
          <a:ext cx="71088" cy="71088"/>
        </a:xfrm>
        <a:prstGeom prst="ellipse">
          <a:avLst/>
        </a:prstGeom>
        <a:solidFill>
          <a:schemeClr val="accent2">
            <a:hueOff val="-860149"/>
            <a:satOff val="-20726"/>
            <a:lumOff val="-12471"/>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7B24E0-66E8-494C-AC88-43827330537F}">
      <dsp:nvSpPr>
        <dsp:cNvPr id="0" name=""/>
        <dsp:cNvSpPr/>
      </dsp:nvSpPr>
      <dsp:spPr>
        <a:xfrm rot="18900000">
          <a:off x="4988237" y="3079405"/>
          <a:ext cx="279262" cy="279262"/>
        </a:xfrm>
        <a:prstGeom prst="teardrop">
          <a:avLst>
            <a:gd name="adj" fmla="val 115000"/>
          </a:avLst>
        </a:prstGeom>
        <a:solidFill>
          <a:schemeClr val="accent2">
            <a:hueOff val="-1075187"/>
            <a:satOff val="-25908"/>
            <a:lumOff val="-15589"/>
            <a:alphaOff val="0"/>
          </a:schemeClr>
        </a:solidFill>
        <a:ln w="19050" cap="flat" cmpd="sng" algn="ctr">
          <a:solidFill>
            <a:schemeClr val="accent2">
              <a:hueOff val="-1075187"/>
              <a:satOff val="-25908"/>
              <a:lumOff val="-1558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388245-566D-4448-9E59-AB63185D0B02}">
      <dsp:nvSpPr>
        <dsp:cNvPr id="0" name=""/>
        <dsp:cNvSpPr/>
      </dsp:nvSpPr>
      <dsp:spPr>
        <a:xfrm>
          <a:off x="5019260" y="3110429"/>
          <a:ext cx="217215" cy="217215"/>
        </a:xfrm>
        <a:prstGeom prst="ellipse">
          <a:avLst/>
        </a:prstGeom>
        <a:solidFill>
          <a:schemeClr val="lt1">
            <a:alpha val="90000"/>
            <a:hueOff val="0"/>
            <a:satOff val="0"/>
            <a:lumOff val="0"/>
            <a:alphaOff val="0"/>
          </a:schemeClr>
        </a:solidFill>
        <a:ln w="19050" cap="flat" cmpd="sng" algn="ctr">
          <a:noFill/>
          <a:prstDash val="solid"/>
        </a:ln>
        <a:effectLst/>
      </dsp:spPr>
      <dsp:style>
        <a:lnRef idx="2">
          <a:scrgbClr r="0" g="0" b="0"/>
        </a:lnRef>
        <a:fillRef idx="1">
          <a:scrgbClr r="0" g="0" b="0"/>
        </a:fillRef>
        <a:effectRef idx="0">
          <a:scrgbClr r="0" g="0" b="0"/>
        </a:effectRef>
        <a:fontRef idx="minor"/>
      </dsp:style>
    </dsp:sp>
    <dsp:sp modelId="{26D75343-418B-4052-8011-7F3849315AD1}">
      <dsp:nvSpPr>
        <dsp:cNvPr id="0" name=""/>
        <dsp:cNvSpPr/>
      </dsp:nvSpPr>
      <dsp:spPr>
        <a:xfrm>
          <a:off x="5325336" y="1856718"/>
          <a:ext cx="2734927" cy="1137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1450" rIns="0" bIns="114300" numCol="1" spcCol="1270" anchor="b" anchorCtr="0">
          <a:noAutofit/>
        </a:bodyPr>
        <a:lstStyle/>
        <a:p>
          <a:pPr marL="0" lvl="0" indent="0" algn="l" defTabSz="800100">
            <a:lnSpc>
              <a:spcPct val="90000"/>
            </a:lnSpc>
            <a:spcBef>
              <a:spcPct val="0"/>
            </a:spcBef>
            <a:spcAft>
              <a:spcPct val="35000"/>
            </a:spcAft>
            <a:buNone/>
          </a:pPr>
          <a:r>
            <a:rPr lang="en-US" sz="1800" kern="1200" dirty="0"/>
            <a:t>Ranking and Review committee</a:t>
          </a:r>
        </a:p>
      </dsp:txBody>
      <dsp:txXfrm>
        <a:off x="5325336" y="1856718"/>
        <a:ext cx="2734927" cy="1137910"/>
      </dsp:txXfrm>
    </dsp:sp>
    <dsp:sp modelId="{C8F44070-683B-45AB-A360-11458138FA5E}">
      <dsp:nvSpPr>
        <dsp:cNvPr id="0" name=""/>
        <dsp:cNvSpPr/>
      </dsp:nvSpPr>
      <dsp:spPr>
        <a:xfrm>
          <a:off x="5325336" y="2985264"/>
          <a:ext cx="2734927" cy="399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52400" bIns="0" numCol="1" spcCol="1270" anchor="ctr" anchorCtr="0">
          <a:noAutofit/>
        </a:bodyPr>
        <a:lstStyle/>
        <a:p>
          <a:pPr marL="0" lvl="0" indent="0" algn="l" defTabSz="1066800">
            <a:lnSpc>
              <a:spcPct val="90000"/>
            </a:lnSpc>
            <a:spcBef>
              <a:spcPct val="0"/>
            </a:spcBef>
            <a:spcAft>
              <a:spcPct val="35000"/>
            </a:spcAft>
            <a:buNone/>
            <a:defRPr b="1"/>
          </a:pPr>
          <a:r>
            <a:rPr lang="en-US" sz="2400" kern="1200" dirty="0"/>
            <a:t>Wed. 20 Sept. 2024</a:t>
          </a:r>
        </a:p>
      </dsp:txBody>
      <dsp:txXfrm>
        <a:off x="5325336" y="2985264"/>
        <a:ext cx="2734927" cy="399806"/>
      </dsp:txXfrm>
    </dsp:sp>
    <dsp:sp modelId="{142D7466-3C59-4032-B3A5-1D060FEADD1C}">
      <dsp:nvSpPr>
        <dsp:cNvPr id="0" name=""/>
        <dsp:cNvSpPr/>
      </dsp:nvSpPr>
      <dsp:spPr>
        <a:xfrm>
          <a:off x="5127868" y="1897517"/>
          <a:ext cx="0" cy="1124051"/>
        </a:xfrm>
        <a:prstGeom prst="line">
          <a:avLst/>
        </a:prstGeom>
        <a:noFill/>
        <a:ln w="12700" cap="flat" cmpd="sng" algn="ctr">
          <a:solidFill>
            <a:schemeClr val="accent2">
              <a:hueOff val="-1146866"/>
              <a:satOff val="-27635"/>
              <a:lumOff val="-16628"/>
              <a:alphaOff val="0"/>
            </a:schemeClr>
          </a:solidFill>
          <a:prstDash val="dash"/>
        </a:ln>
        <a:effectLst/>
      </dsp:spPr>
      <dsp:style>
        <a:lnRef idx="1">
          <a:scrgbClr r="0" g="0" b="0"/>
        </a:lnRef>
        <a:fillRef idx="0">
          <a:scrgbClr r="0" g="0" b="0"/>
        </a:fillRef>
        <a:effectRef idx="0">
          <a:scrgbClr r="0" g="0" b="0"/>
        </a:effectRef>
        <a:fontRef idx="minor"/>
      </dsp:style>
    </dsp:sp>
    <dsp:sp modelId="{D21B4E54-73C8-4A07-951A-F2C556FD089B}">
      <dsp:nvSpPr>
        <dsp:cNvPr id="0" name=""/>
        <dsp:cNvSpPr/>
      </dsp:nvSpPr>
      <dsp:spPr>
        <a:xfrm>
          <a:off x="5092323" y="1861973"/>
          <a:ext cx="71088" cy="71088"/>
        </a:xfrm>
        <a:prstGeom prst="ellipse">
          <a:avLst/>
        </a:prstGeom>
        <a:solidFill>
          <a:schemeClr val="accent2">
            <a:hueOff val="-1146866"/>
            <a:satOff val="-27635"/>
            <a:lumOff val="-16628"/>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0E91E1-B026-4BC0-A89C-CECA815D31DA}">
      <dsp:nvSpPr>
        <dsp:cNvPr id="0" name=""/>
        <dsp:cNvSpPr/>
      </dsp:nvSpPr>
      <dsp:spPr>
        <a:xfrm rot="8100000">
          <a:off x="6629852" y="437584"/>
          <a:ext cx="279262" cy="279262"/>
        </a:xfrm>
        <a:prstGeom prst="teardrop">
          <a:avLst>
            <a:gd name="adj" fmla="val 115000"/>
          </a:avLst>
        </a:prstGeom>
        <a:solidFill>
          <a:schemeClr val="accent2">
            <a:hueOff val="-1433582"/>
            <a:satOff val="-34544"/>
            <a:lumOff val="-20785"/>
            <a:alphaOff val="0"/>
          </a:schemeClr>
        </a:solidFill>
        <a:ln w="19050" cap="flat" cmpd="sng" algn="ctr">
          <a:solidFill>
            <a:schemeClr val="accent2">
              <a:hueOff val="-1433582"/>
              <a:satOff val="-34544"/>
              <a:lumOff val="-2078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3481A6-D8C3-417B-AF38-EBB160EB2F21}">
      <dsp:nvSpPr>
        <dsp:cNvPr id="0" name=""/>
        <dsp:cNvSpPr/>
      </dsp:nvSpPr>
      <dsp:spPr>
        <a:xfrm>
          <a:off x="6660875" y="468607"/>
          <a:ext cx="217215" cy="217215"/>
        </a:xfrm>
        <a:prstGeom prst="ellipse">
          <a:avLst/>
        </a:prstGeom>
        <a:solidFill>
          <a:schemeClr val="lt1">
            <a:alpha val="90000"/>
            <a:hueOff val="0"/>
            <a:satOff val="0"/>
            <a:lumOff val="0"/>
            <a:alphaOff val="0"/>
          </a:schemeClr>
        </a:solidFill>
        <a:ln w="19050" cap="flat" cmpd="sng" algn="ctr">
          <a:noFill/>
          <a:prstDash val="solid"/>
        </a:ln>
        <a:effectLst/>
      </dsp:spPr>
      <dsp:style>
        <a:lnRef idx="2">
          <a:scrgbClr r="0" g="0" b="0"/>
        </a:lnRef>
        <a:fillRef idx="1">
          <a:scrgbClr r="0" g="0" b="0"/>
        </a:fillRef>
        <a:effectRef idx="0">
          <a:scrgbClr r="0" g="0" b="0"/>
        </a:effectRef>
        <a:fontRef idx="minor"/>
      </dsp:style>
    </dsp:sp>
    <dsp:sp modelId="{4B93B9E6-046A-4FAE-B8AA-2C8686701C9B}">
      <dsp:nvSpPr>
        <dsp:cNvPr id="0" name=""/>
        <dsp:cNvSpPr/>
      </dsp:nvSpPr>
      <dsp:spPr>
        <a:xfrm>
          <a:off x="6966951" y="774683"/>
          <a:ext cx="2734927" cy="1124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114300" bIns="171450" numCol="1" spcCol="1270" anchor="t" anchorCtr="0">
          <a:noAutofit/>
        </a:bodyPr>
        <a:lstStyle/>
        <a:p>
          <a:pPr marL="0" lvl="0" indent="0" algn="l" defTabSz="800100">
            <a:lnSpc>
              <a:spcPct val="90000"/>
            </a:lnSpc>
            <a:spcBef>
              <a:spcPct val="0"/>
            </a:spcBef>
            <a:spcAft>
              <a:spcPct val="35000"/>
            </a:spcAft>
            <a:buNone/>
          </a:pPr>
          <a:r>
            <a:rPr lang="en-US" sz="1800" kern="1200" dirty="0"/>
            <a:t>Notification of Project Applications selected for submission in FY2024 Competition</a:t>
          </a:r>
        </a:p>
      </dsp:txBody>
      <dsp:txXfrm>
        <a:off x="6966951" y="774683"/>
        <a:ext cx="2734927" cy="1124051"/>
      </dsp:txXfrm>
    </dsp:sp>
    <dsp:sp modelId="{268B7031-B420-40FF-A5CB-905FB651D5F9}">
      <dsp:nvSpPr>
        <dsp:cNvPr id="0" name=""/>
        <dsp:cNvSpPr/>
      </dsp:nvSpPr>
      <dsp:spPr>
        <a:xfrm>
          <a:off x="6966951" y="379747"/>
          <a:ext cx="2734927" cy="394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52400" bIns="0" numCol="1" spcCol="1270" anchor="ctr" anchorCtr="0">
          <a:noAutofit/>
        </a:bodyPr>
        <a:lstStyle/>
        <a:p>
          <a:pPr marL="0" lvl="0" indent="0" algn="l" defTabSz="1066800">
            <a:lnSpc>
              <a:spcPct val="90000"/>
            </a:lnSpc>
            <a:spcBef>
              <a:spcPct val="0"/>
            </a:spcBef>
            <a:spcAft>
              <a:spcPct val="35000"/>
            </a:spcAft>
            <a:buNone/>
            <a:defRPr b="1"/>
          </a:pPr>
          <a:r>
            <a:rPr lang="en-US" sz="2400" kern="1200" dirty="0"/>
            <a:t>Mon. 30 Sept. 2024</a:t>
          </a:r>
        </a:p>
      </dsp:txBody>
      <dsp:txXfrm>
        <a:off x="6966951" y="379747"/>
        <a:ext cx="2734927" cy="394936"/>
      </dsp:txXfrm>
    </dsp:sp>
    <dsp:sp modelId="{CA957CA1-6E7F-4CF3-8829-DEC3CF1996A9}">
      <dsp:nvSpPr>
        <dsp:cNvPr id="0" name=""/>
        <dsp:cNvSpPr/>
      </dsp:nvSpPr>
      <dsp:spPr>
        <a:xfrm>
          <a:off x="6769483" y="774683"/>
          <a:ext cx="0" cy="1124051"/>
        </a:xfrm>
        <a:prstGeom prst="line">
          <a:avLst/>
        </a:prstGeom>
        <a:noFill/>
        <a:ln w="12700" cap="flat" cmpd="sng" algn="ctr">
          <a:solidFill>
            <a:schemeClr val="accent2">
              <a:hueOff val="-1433582"/>
              <a:satOff val="-34544"/>
              <a:lumOff val="-20785"/>
              <a:alphaOff val="0"/>
            </a:schemeClr>
          </a:solidFill>
          <a:prstDash val="dash"/>
        </a:ln>
        <a:effectLst/>
      </dsp:spPr>
      <dsp:style>
        <a:lnRef idx="1">
          <a:scrgbClr r="0" g="0" b="0"/>
        </a:lnRef>
        <a:fillRef idx="0">
          <a:scrgbClr r="0" g="0" b="0"/>
        </a:fillRef>
        <a:effectRef idx="0">
          <a:scrgbClr r="0" g="0" b="0"/>
        </a:effectRef>
        <a:fontRef idx="minor"/>
      </dsp:style>
    </dsp:sp>
    <dsp:sp modelId="{984E31A2-0A13-4258-8B1C-43ECD7B15693}">
      <dsp:nvSpPr>
        <dsp:cNvPr id="0" name=""/>
        <dsp:cNvSpPr/>
      </dsp:nvSpPr>
      <dsp:spPr>
        <a:xfrm>
          <a:off x="6733938" y="1863190"/>
          <a:ext cx="71088" cy="71088"/>
        </a:xfrm>
        <a:prstGeom prst="ellipse">
          <a:avLst/>
        </a:prstGeom>
        <a:solidFill>
          <a:schemeClr val="accent2">
            <a:hueOff val="-1433582"/>
            <a:satOff val="-34544"/>
            <a:lumOff val="-20785"/>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057B7-D18C-4F39-A7B5-39AE11E2B2A2}">
      <dsp:nvSpPr>
        <dsp:cNvPr id="0" name=""/>
        <dsp:cNvSpPr/>
      </dsp:nvSpPr>
      <dsp:spPr>
        <a:xfrm>
          <a:off x="0" y="463"/>
          <a:ext cx="9872663" cy="10847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10AEF6-5482-4D8C-A38F-D24111F55041}">
      <dsp:nvSpPr>
        <dsp:cNvPr id="0" name=""/>
        <dsp:cNvSpPr/>
      </dsp:nvSpPr>
      <dsp:spPr>
        <a:xfrm>
          <a:off x="328129" y="244527"/>
          <a:ext cx="596599" cy="5965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AE89DB-985D-4730-A92F-5E1864F3DD9D}">
      <dsp:nvSpPr>
        <dsp:cNvPr id="0" name=""/>
        <dsp:cNvSpPr/>
      </dsp:nvSpPr>
      <dsp:spPr>
        <a:xfrm>
          <a:off x="1252859" y="463"/>
          <a:ext cx="8619803" cy="1084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0" tIns="114800" rIns="114800" bIns="114800" numCol="1" spcCol="1270" anchor="ctr" anchorCtr="0">
          <a:noAutofit/>
        </a:bodyPr>
        <a:lstStyle/>
        <a:p>
          <a:pPr marL="0" lvl="0" indent="0" algn="l" defTabSz="1022350">
            <a:lnSpc>
              <a:spcPct val="100000"/>
            </a:lnSpc>
            <a:spcBef>
              <a:spcPct val="0"/>
            </a:spcBef>
            <a:spcAft>
              <a:spcPct val="35000"/>
            </a:spcAft>
            <a:buNone/>
          </a:pPr>
          <a:r>
            <a:rPr lang="en-US" sz="2300" b="1" kern="1200" dirty="0"/>
            <a:t>Applications are due to ACDS by </a:t>
          </a:r>
        </a:p>
        <a:p>
          <a:pPr marL="0" lvl="0" indent="0" algn="l" defTabSz="1022350">
            <a:lnSpc>
              <a:spcPct val="100000"/>
            </a:lnSpc>
            <a:spcBef>
              <a:spcPct val="0"/>
            </a:spcBef>
            <a:spcAft>
              <a:spcPct val="35000"/>
            </a:spcAft>
            <a:buNone/>
          </a:pPr>
          <a:r>
            <a:rPr lang="en-US" sz="2300" b="1" kern="1200" dirty="0">
              <a:solidFill>
                <a:schemeClr val="accent1"/>
              </a:solidFill>
            </a:rPr>
            <a:t>11:59pm on Friday, August 30.</a:t>
          </a:r>
          <a:endParaRPr lang="en-US" sz="2300" kern="1200" dirty="0">
            <a:solidFill>
              <a:schemeClr val="accent1"/>
            </a:solidFill>
          </a:endParaRPr>
        </a:p>
      </dsp:txBody>
      <dsp:txXfrm>
        <a:off x="1252859" y="463"/>
        <a:ext cx="8619803" cy="1084726"/>
      </dsp:txXfrm>
    </dsp:sp>
    <dsp:sp modelId="{C0635C75-F905-4282-ADC2-95E1BD2F84C6}">
      <dsp:nvSpPr>
        <dsp:cNvPr id="0" name=""/>
        <dsp:cNvSpPr/>
      </dsp:nvSpPr>
      <dsp:spPr>
        <a:xfrm>
          <a:off x="0" y="1356371"/>
          <a:ext cx="9872663" cy="10847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1AC74D-391C-4711-BEF8-95FFE1F07F8D}">
      <dsp:nvSpPr>
        <dsp:cNvPr id="0" name=""/>
        <dsp:cNvSpPr/>
      </dsp:nvSpPr>
      <dsp:spPr>
        <a:xfrm>
          <a:off x="328129" y="1600435"/>
          <a:ext cx="596599" cy="5965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7E0FF8D-34F1-4A13-85C2-51F4C30A40A1}">
      <dsp:nvSpPr>
        <dsp:cNvPr id="0" name=""/>
        <dsp:cNvSpPr/>
      </dsp:nvSpPr>
      <dsp:spPr>
        <a:xfrm>
          <a:off x="1252859" y="1356371"/>
          <a:ext cx="8619803" cy="1084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0" tIns="114800" rIns="114800" bIns="114800" numCol="1" spcCol="1270" anchor="ctr" anchorCtr="0">
          <a:noAutofit/>
        </a:bodyPr>
        <a:lstStyle/>
        <a:p>
          <a:pPr marL="0" lvl="0" indent="0" algn="l" defTabSz="1022350">
            <a:lnSpc>
              <a:spcPct val="100000"/>
            </a:lnSpc>
            <a:spcBef>
              <a:spcPct val="0"/>
            </a:spcBef>
            <a:spcAft>
              <a:spcPct val="35000"/>
            </a:spcAft>
            <a:buNone/>
          </a:pPr>
          <a:r>
            <a:rPr lang="en-US" sz="2300" b="1" kern="1200"/>
            <a:t>Please ensure all data including performance and outcome data is up to date in HMIS for your programs.</a:t>
          </a:r>
          <a:endParaRPr lang="en-US" sz="2300" kern="1200"/>
        </a:p>
      </dsp:txBody>
      <dsp:txXfrm>
        <a:off x="1252859" y="1356371"/>
        <a:ext cx="8619803" cy="1084726"/>
      </dsp:txXfrm>
    </dsp:sp>
    <dsp:sp modelId="{42DE072E-A061-42EE-8CFD-AAF96B7DDCFE}">
      <dsp:nvSpPr>
        <dsp:cNvPr id="0" name=""/>
        <dsp:cNvSpPr/>
      </dsp:nvSpPr>
      <dsp:spPr>
        <a:xfrm>
          <a:off x="0" y="2712279"/>
          <a:ext cx="9872663" cy="10847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02C638-03B9-4CCC-AA3C-06BF76D59C13}">
      <dsp:nvSpPr>
        <dsp:cNvPr id="0" name=""/>
        <dsp:cNvSpPr/>
      </dsp:nvSpPr>
      <dsp:spPr>
        <a:xfrm>
          <a:off x="328129" y="2956343"/>
          <a:ext cx="596599" cy="5965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A049BD7-7275-4DCE-9E03-C5F2380E2342}">
      <dsp:nvSpPr>
        <dsp:cNvPr id="0" name=""/>
        <dsp:cNvSpPr/>
      </dsp:nvSpPr>
      <dsp:spPr>
        <a:xfrm>
          <a:off x="1252859" y="2712279"/>
          <a:ext cx="8619803" cy="1084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0" tIns="114800" rIns="114800" bIns="114800" numCol="1" spcCol="1270" anchor="ctr" anchorCtr="0">
          <a:noAutofit/>
        </a:bodyPr>
        <a:lstStyle/>
        <a:p>
          <a:pPr marL="0" lvl="0" indent="0" algn="l" defTabSz="1022350">
            <a:lnSpc>
              <a:spcPct val="100000"/>
            </a:lnSpc>
            <a:spcBef>
              <a:spcPct val="0"/>
            </a:spcBef>
            <a:spcAft>
              <a:spcPct val="35000"/>
            </a:spcAft>
            <a:buNone/>
          </a:pPr>
          <a:r>
            <a:rPr lang="en-US" sz="2300" b="1" kern="1200"/>
            <a:t>Ensure timely submission of all CoC invoices via Neighborly by the 10</a:t>
          </a:r>
          <a:r>
            <a:rPr lang="en-US" sz="2300" b="1" kern="1200" baseline="30000"/>
            <a:t>th</a:t>
          </a:r>
          <a:r>
            <a:rPr lang="en-US" sz="2300" b="1" kern="1200"/>
            <a:t> of each month.</a:t>
          </a:r>
          <a:endParaRPr lang="en-US" sz="2300" kern="1200"/>
        </a:p>
      </dsp:txBody>
      <dsp:txXfrm>
        <a:off x="1252859" y="2712279"/>
        <a:ext cx="8619803" cy="108472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93FD55-DF61-41DC-8B67-41CD4129FF7D}" type="datetimeFigureOut">
              <a:rPr lang="en-US" smtClean="0"/>
              <a:t>8/8/2024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CA240F-03ED-4508-AA12-EBF1CB08EA7E}" type="slidenum">
              <a:rPr lang="en-US" smtClean="0"/>
              <a:t>‹#›</a:t>
            </a:fld>
            <a:endParaRPr lang="en-US"/>
          </a:p>
        </p:txBody>
      </p:sp>
    </p:spTree>
    <p:extLst>
      <p:ext uri="{BB962C8B-B14F-4D97-AF65-F5344CB8AC3E}">
        <p14:creationId xmlns:p14="http://schemas.microsoft.com/office/powerpoint/2010/main" val="1443505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notes"/>
          <p:cNvSpPr txBox="1">
            <a:spLocks noGrp="1"/>
          </p:cNvSpPr>
          <p:nvPr>
            <p:ph type="body" idx="1"/>
          </p:nvPr>
        </p:nvSpPr>
        <p:spPr>
          <a:xfrm>
            <a:off x="701675" y="4473575"/>
            <a:ext cx="5607050" cy="36607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5" name="Google Shape;225;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9927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notes"/>
          <p:cNvSpPr txBox="1">
            <a:spLocks noGrp="1"/>
          </p:cNvSpPr>
          <p:nvPr>
            <p:ph type="body" idx="1"/>
          </p:nvPr>
        </p:nvSpPr>
        <p:spPr>
          <a:xfrm>
            <a:off x="701675" y="4473575"/>
            <a:ext cx="5607050" cy="36607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5" name="Google Shape;225;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6493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216eb7c2c6c_0_918: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4" name="Google Shape;244;g216eb7c2c6c_0_918:notes"/>
          <p:cNvSpPr txBox="1">
            <a:spLocks noGrp="1"/>
          </p:cNvSpPr>
          <p:nvPr>
            <p:ph type="body" idx="1"/>
          </p:nvPr>
        </p:nvSpPr>
        <p:spPr>
          <a:xfrm>
            <a:off x="701040" y="4415790"/>
            <a:ext cx="5608200" cy="4183500"/>
          </a:xfrm>
          <a:prstGeom prst="rect">
            <a:avLst/>
          </a:prstGeom>
          <a:noFill/>
          <a:ln>
            <a:noFill/>
          </a:ln>
        </p:spPr>
        <p:txBody>
          <a:bodyPr spcFirstLastPara="1" wrap="square" lIns="93275" tIns="93275" rIns="93275" bIns="9327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35171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216eb7c2c6c_0_1048: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0" name="Google Shape;250;g216eb7c2c6c_0_1048:notes"/>
          <p:cNvSpPr txBox="1">
            <a:spLocks noGrp="1"/>
          </p:cNvSpPr>
          <p:nvPr>
            <p:ph type="body" idx="1"/>
          </p:nvPr>
        </p:nvSpPr>
        <p:spPr>
          <a:xfrm>
            <a:off x="701040" y="4415790"/>
            <a:ext cx="5608200" cy="4183500"/>
          </a:xfrm>
          <a:prstGeom prst="rect">
            <a:avLst/>
          </a:prstGeom>
          <a:noFill/>
          <a:ln>
            <a:noFill/>
          </a:ln>
        </p:spPr>
        <p:txBody>
          <a:bodyPr spcFirstLastPara="1" wrap="square" lIns="93275" tIns="93275" rIns="93275" bIns="9327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854552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216eb7c2c6c_0_1048: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0" name="Google Shape;250;g216eb7c2c6c_0_1048:notes"/>
          <p:cNvSpPr txBox="1">
            <a:spLocks noGrp="1"/>
          </p:cNvSpPr>
          <p:nvPr>
            <p:ph type="body" idx="1"/>
          </p:nvPr>
        </p:nvSpPr>
        <p:spPr>
          <a:xfrm>
            <a:off x="701040" y="4415790"/>
            <a:ext cx="5608200" cy="4183500"/>
          </a:xfrm>
          <a:prstGeom prst="rect">
            <a:avLst/>
          </a:prstGeom>
          <a:noFill/>
          <a:ln>
            <a:noFill/>
          </a:ln>
        </p:spPr>
        <p:txBody>
          <a:bodyPr spcFirstLastPara="1" wrap="square" lIns="93275" tIns="93275" rIns="93275" bIns="9327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716743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216eb7c2c6c_0_1179: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7" name="Google Shape;257;g216eb7c2c6c_0_1179:notes"/>
          <p:cNvSpPr txBox="1">
            <a:spLocks noGrp="1"/>
          </p:cNvSpPr>
          <p:nvPr>
            <p:ph type="body" idx="1"/>
          </p:nvPr>
        </p:nvSpPr>
        <p:spPr>
          <a:xfrm>
            <a:off x="701040" y="4415790"/>
            <a:ext cx="5608200" cy="4183500"/>
          </a:xfrm>
          <a:prstGeom prst="rect">
            <a:avLst/>
          </a:prstGeom>
          <a:noFill/>
          <a:ln>
            <a:noFill/>
          </a:ln>
        </p:spPr>
        <p:txBody>
          <a:bodyPr spcFirstLastPara="1" wrap="square" lIns="93275" tIns="93275" rIns="93275" bIns="9327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760171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216eb7c2c6c_0_1179: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7" name="Google Shape;257;g216eb7c2c6c_0_1179:notes"/>
          <p:cNvSpPr txBox="1">
            <a:spLocks noGrp="1"/>
          </p:cNvSpPr>
          <p:nvPr>
            <p:ph type="body" idx="1"/>
          </p:nvPr>
        </p:nvSpPr>
        <p:spPr>
          <a:xfrm>
            <a:off x="701040" y="4415790"/>
            <a:ext cx="5608200" cy="4183500"/>
          </a:xfrm>
          <a:prstGeom prst="rect">
            <a:avLst/>
          </a:prstGeom>
          <a:noFill/>
          <a:ln>
            <a:noFill/>
          </a:ln>
        </p:spPr>
        <p:txBody>
          <a:bodyPr spcFirstLastPara="1" wrap="square" lIns="93275" tIns="93275" rIns="93275" bIns="9327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789279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216eb7c2c6c_0_1963:notes"/>
          <p:cNvSpPr txBox="1">
            <a:spLocks noGrp="1"/>
          </p:cNvSpPr>
          <p:nvPr>
            <p:ph type="body" idx="1"/>
          </p:nvPr>
        </p:nvSpPr>
        <p:spPr>
          <a:xfrm>
            <a:off x="701040" y="4460256"/>
            <a:ext cx="5608200" cy="4225500"/>
          </a:xfrm>
          <a:prstGeom prst="rect">
            <a:avLst/>
          </a:prstGeom>
          <a:noFill/>
          <a:ln>
            <a:noFill/>
          </a:ln>
        </p:spPr>
        <p:txBody>
          <a:bodyPr spcFirstLastPara="1" wrap="square" lIns="93275" tIns="46625" rIns="93275" bIns="46625" anchor="t" anchorCtr="0">
            <a:noAutofit/>
          </a:bodyPr>
          <a:lstStyle/>
          <a:p>
            <a:pPr marL="0" lvl="0" indent="0" algn="l" rtl="0">
              <a:lnSpc>
                <a:spcPct val="100000"/>
              </a:lnSpc>
              <a:spcBef>
                <a:spcPts val="0"/>
              </a:spcBef>
              <a:spcAft>
                <a:spcPts val="0"/>
              </a:spcAft>
              <a:buSzPts val="1100"/>
              <a:buNone/>
            </a:pPr>
            <a:endParaRPr/>
          </a:p>
        </p:txBody>
      </p:sp>
      <p:sp>
        <p:nvSpPr>
          <p:cNvPr id="298" name="Google Shape;298;g216eb7c2c6c_0_1963:notes"/>
          <p:cNvSpPr>
            <a:spLocks noGrp="1" noRot="1" noChangeAspect="1"/>
          </p:cNvSpPr>
          <p:nvPr>
            <p:ph type="sldImg" idx="2"/>
          </p:nvPr>
        </p:nvSpPr>
        <p:spPr>
          <a:xfrm>
            <a:off x="376238" y="703263"/>
            <a:ext cx="6257925"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48929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216eb7c2c6c_0_131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4" name="Google Shape;264;g216eb7c2c6c_0_1310:notes"/>
          <p:cNvSpPr txBox="1">
            <a:spLocks noGrp="1"/>
          </p:cNvSpPr>
          <p:nvPr>
            <p:ph type="body" idx="1"/>
          </p:nvPr>
        </p:nvSpPr>
        <p:spPr>
          <a:xfrm>
            <a:off x="701040" y="4415790"/>
            <a:ext cx="5608200" cy="4183500"/>
          </a:xfrm>
          <a:prstGeom prst="rect">
            <a:avLst/>
          </a:prstGeom>
          <a:noFill/>
          <a:ln>
            <a:noFill/>
          </a:ln>
        </p:spPr>
        <p:txBody>
          <a:bodyPr spcFirstLastPara="1" wrap="square" lIns="93275" tIns="93275" rIns="93275" bIns="9327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000291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a:t>New applications will be entered into </a:t>
            </a:r>
            <a:r>
              <a:rPr lang="en-US" err="1"/>
              <a:t>Esnaps</a:t>
            </a:r>
            <a:r>
              <a:rPr lang="en-US"/>
              <a:t> by ACDS staff and returned to you for final submission</a:t>
            </a:r>
          </a:p>
          <a:p>
            <a:pPr defTabSz="924916">
              <a:defRPr/>
            </a:pPr>
            <a:r>
              <a:rPr lang="en-US" dirty="0"/>
              <a:t>Final</a:t>
            </a:r>
            <a:r>
              <a:rPr lang="en-US" baseline="0" dirty="0"/>
              <a:t> applications must </a:t>
            </a:r>
            <a:r>
              <a:rPr lang="en-US" dirty="0"/>
              <a:t>include all match letters</a:t>
            </a:r>
            <a:endParaRPr lang="en-US"/>
          </a:p>
          <a:p>
            <a:pPr defTabSz="924916">
              <a:defRPr/>
            </a:pPr>
            <a:r>
              <a:rPr lang="en-US" dirty="0"/>
              <a:t>Truncated</a:t>
            </a:r>
            <a:r>
              <a:rPr lang="en-US" baseline="0" dirty="0"/>
              <a:t> timeline as the project selection must be posted for 30 days before we submit to HUD</a:t>
            </a:r>
            <a:endParaRPr lang="en-US"/>
          </a:p>
          <a:p>
            <a:pPr defTabSz="924916">
              <a:defRPr/>
            </a:pPr>
            <a:endParaRPr lang="en-US"/>
          </a:p>
        </p:txBody>
      </p:sp>
      <p:sp>
        <p:nvSpPr>
          <p:cNvPr id="4" name="Slide Number Placeholder 3"/>
          <p:cNvSpPr>
            <a:spLocks noGrp="1"/>
          </p:cNvSpPr>
          <p:nvPr>
            <p:ph type="sldNum" sz="quarter" idx="10"/>
          </p:nvPr>
        </p:nvSpPr>
        <p:spPr/>
        <p:txBody>
          <a:bodyPr/>
          <a:lstStyle/>
          <a:p>
            <a:fld id="{6AF9703D-2FF7-4B25-9A3C-B854A0A2502D}" type="slidenum">
              <a:rPr lang="en-US" smtClean="0"/>
              <a:t>11</a:t>
            </a:fld>
            <a:endParaRPr lang="en-US"/>
          </a:p>
        </p:txBody>
      </p:sp>
    </p:spTree>
    <p:extLst>
      <p:ext uri="{BB962C8B-B14F-4D97-AF65-F5344CB8AC3E}">
        <p14:creationId xmlns:p14="http://schemas.microsoft.com/office/powerpoint/2010/main" val="3030403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52DCF50F-91AE-4BDB-BBCB-FBDA6B53853C}" type="datetimeFigureOut">
              <a:rPr lang="en-US" smtClean="0"/>
              <a:t>8/8/2024</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4326251-6974-415F-BFAA-0513AEF54DF3}"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3710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DCF50F-91AE-4BDB-BBCB-FBDA6B53853C}"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1377809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DCF50F-91AE-4BDB-BBCB-FBDA6B53853C}"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1624363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1">
  <p:cSld name="Title and Content 1">
    <p:spTree>
      <p:nvGrpSpPr>
        <p:cNvPr id="1" name="Shape 93"/>
        <p:cNvGrpSpPr/>
        <p:nvPr/>
      </p:nvGrpSpPr>
      <p:grpSpPr>
        <a:xfrm>
          <a:off x="0" y="0"/>
          <a:ext cx="0" cy="0"/>
          <a:chOff x="0" y="0"/>
          <a:chExt cx="0" cy="0"/>
        </a:xfrm>
      </p:grpSpPr>
      <p:sp>
        <p:nvSpPr>
          <p:cNvPr id="94" name="Google Shape;94;g216eb7c2c6c_0_263"/>
          <p:cNvSpPr txBox="1">
            <a:spLocks noGrp="1"/>
          </p:cNvSpPr>
          <p:nvPr>
            <p:ph type="title"/>
          </p:nvPr>
        </p:nvSpPr>
        <p:spPr>
          <a:xfrm>
            <a:off x="320645" y="310393"/>
            <a:ext cx="5898300" cy="396900"/>
          </a:xfrm>
          <a:prstGeom prst="rect">
            <a:avLst/>
          </a:prstGeom>
          <a:noFill/>
          <a:ln>
            <a:noFill/>
          </a:ln>
        </p:spPr>
        <p:txBody>
          <a:bodyPr spcFirstLastPara="1" wrap="square" lIns="121900" tIns="60925" rIns="121900" bIns="60925" anchor="ctr" anchorCtr="0">
            <a:noAutofit/>
          </a:bodyPr>
          <a:lstStyle>
            <a:lvl1pPr lvl="0" algn="l" rtl="0">
              <a:lnSpc>
                <a:spcPct val="100000"/>
              </a:lnSpc>
              <a:spcBef>
                <a:spcPts val="0"/>
              </a:spcBef>
              <a:spcAft>
                <a:spcPts val="0"/>
              </a:spcAft>
              <a:buClr>
                <a:srgbClr val="7F7F7F"/>
              </a:buClr>
              <a:buSzPts val="2500"/>
              <a:buFont typeface="EB Garamond"/>
              <a:buNone/>
              <a:defRPr>
                <a:solidFill>
                  <a:srgbClr val="7F7F7F"/>
                </a:solidFill>
              </a:defRPr>
            </a:lvl1pPr>
            <a:lvl2pPr lvl="1" algn="l" rtl="0">
              <a:lnSpc>
                <a:spcPct val="100000"/>
              </a:lnSpc>
              <a:spcBef>
                <a:spcPts val="0"/>
              </a:spcBef>
              <a:spcAft>
                <a:spcPts val="0"/>
              </a:spcAft>
              <a:buSzPts val="1500"/>
              <a:buNone/>
              <a:defRPr/>
            </a:lvl2pPr>
            <a:lvl3pPr lvl="2" algn="l" rtl="0">
              <a:lnSpc>
                <a:spcPct val="100000"/>
              </a:lnSpc>
              <a:spcBef>
                <a:spcPts val="0"/>
              </a:spcBef>
              <a:spcAft>
                <a:spcPts val="0"/>
              </a:spcAft>
              <a:buSzPts val="1500"/>
              <a:buNone/>
              <a:defRPr/>
            </a:lvl3pPr>
            <a:lvl4pPr lvl="3" algn="l" rtl="0">
              <a:lnSpc>
                <a:spcPct val="100000"/>
              </a:lnSpc>
              <a:spcBef>
                <a:spcPts val="0"/>
              </a:spcBef>
              <a:spcAft>
                <a:spcPts val="0"/>
              </a:spcAft>
              <a:buSzPts val="1500"/>
              <a:buNone/>
              <a:defRPr/>
            </a:lvl4pPr>
            <a:lvl5pPr lvl="4" algn="l" rtl="0">
              <a:lnSpc>
                <a:spcPct val="100000"/>
              </a:lnSpc>
              <a:spcBef>
                <a:spcPts val="0"/>
              </a:spcBef>
              <a:spcAft>
                <a:spcPts val="0"/>
              </a:spcAft>
              <a:buSzPts val="1500"/>
              <a:buNone/>
              <a:defRPr/>
            </a:lvl5pPr>
            <a:lvl6pPr lvl="5" algn="l" rtl="0">
              <a:lnSpc>
                <a:spcPct val="100000"/>
              </a:lnSpc>
              <a:spcBef>
                <a:spcPts val="0"/>
              </a:spcBef>
              <a:spcAft>
                <a:spcPts val="0"/>
              </a:spcAft>
              <a:buSzPts val="1500"/>
              <a:buNone/>
              <a:defRPr/>
            </a:lvl6pPr>
            <a:lvl7pPr lvl="6" algn="l" rtl="0">
              <a:lnSpc>
                <a:spcPct val="100000"/>
              </a:lnSpc>
              <a:spcBef>
                <a:spcPts val="0"/>
              </a:spcBef>
              <a:spcAft>
                <a:spcPts val="0"/>
              </a:spcAft>
              <a:buSzPts val="1500"/>
              <a:buNone/>
              <a:defRPr/>
            </a:lvl7pPr>
            <a:lvl8pPr lvl="7" algn="l" rtl="0">
              <a:lnSpc>
                <a:spcPct val="100000"/>
              </a:lnSpc>
              <a:spcBef>
                <a:spcPts val="0"/>
              </a:spcBef>
              <a:spcAft>
                <a:spcPts val="0"/>
              </a:spcAft>
              <a:buSzPts val="1500"/>
              <a:buNone/>
              <a:defRPr/>
            </a:lvl8pPr>
            <a:lvl9pPr lvl="8" algn="l" rtl="0">
              <a:lnSpc>
                <a:spcPct val="100000"/>
              </a:lnSpc>
              <a:spcBef>
                <a:spcPts val="0"/>
              </a:spcBef>
              <a:spcAft>
                <a:spcPts val="0"/>
              </a:spcAft>
              <a:buSzPts val="1500"/>
              <a:buNone/>
              <a:defRPr/>
            </a:lvl9pPr>
          </a:lstStyle>
          <a:p>
            <a:endParaRPr/>
          </a:p>
        </p:txBody>
      </p:sp>
      <p:sp>
        <p:nvSpPr>
          <p:cNvPr id="95" name="Google Shape;95;g216eb7c2c6c_0_263"/>
          <p:cNvSpPr txBox="1">
            <a:spLocks noGrp="1"/>
          </p:cNvSpPr>
          <p:nvPr>
            <p:ph type="body" idx="1"/>
          </p:nvPr>
        </p:nvSpPr>
        <p:spPr>
          <a:xfrm>
            <a:off x="609600" y="1600200"/>
            <a:ext cx="10972800" cy="4526100"/>
          </a:xfrm>
          <a:prstGeom prst="rect">
            <a:avLst/>
          </a:prstGeom>
          <a:noFill/>
          <a:ln>
            <a:noFill/>
          </a:ln>
        </p:spPr>
        <p:txBody>
          <a:bodyPr spcFirstLastPara="1" wrap="square" lIns="121900" tIns="60925" rIns="121900" bIns="60925" anchor="t" anchorCtr="0">
            <a:normAutofit/>
          </a:bodyPr>
          <a:lstStyle>
            <a:lvl1pPr marL="457200" lvl="0" indent="-381000" algn="l" rtl="0">
              <a:lnSpc>
                <a:spcPct val="100000"/>
              </a:lnSpc>
              <a:spcBef>
                <a:spcPts val="500"/>
              </a:spcBef>
              <a:spcAft>
                <a:spcPts val="0"/>
              </a:spcAft>
              <a:buSzPts val="2400"/>
              <a:buChar char="►"/>
              <a:defRPr/>
            </a:lvl1pPr>
            <a:lvl2pPr marL="914400" lvl="1" indent="-381000" algn="l" rtl="0">
              <a:lnSpc>
                <a:spcPct val="100000"/>
              </a:lnSpc>
              <a:spcBef>
                <a:spcPts val="500"/>
              </a:spcBef>
              <a:spcAft>
                <a:spcPts val="0"/>
              </a:spcAft>
              <a:buSzPts val="2400"/>
              <a:buChar char="►"/>
              <a:defRPr/>
            </a:lvl2pPr>
            <a:lvl3pPr marL="1371600" lvl="2" indent="-381000" algn="l" rtl="0">
              <a:lnSpc>
                <a:spcPct val="100000"/>
              </a:lnSpc>
              <a:spcBef>
                <a:spcPts val="500"/>
              </a:spcBef>
              <a:spcAft>
                <a:spcPts val="0"/>
              </a:spcAft>
              <a:buSzPts val="2400"/>
              <a:buChar char="►"/>
              <a:defRPr/>
            </a:lvl3pPr>
            <a:lvl4pPr marL="1828800" lvl="3" indent="-381000" algn="l" rtl="0">
              <a:lnSpc>
                <a:spcPct val="100000"/>
              </a:lnSpc>
              <a:spcBef>
                <a:spcPts val="500"/>
              </a:spcBef>
              <a:spcAft>
                <a:spcPts val="0"/>
              </a:spcAft>
              <a:buSzPts val="2400"/>
              <a:buChar char="►"/>
              <a:defRPr/>
            </a:lvl4pPr>
            <a:lvl5pPr marL="2286000" lvl="4" indent="-381000" algn="l" rtl="0">
              <a:lnSpc>
                <a:spcPct val="100000"/>
              </a:lnSpc>
              <a:spcBef>
                <a:spcPts val="500"/>
              </a:spcBef>
              <a:spcAft>
                <a:spcPts val="0"/>
              </a:spcAft>
              <a:buSzPts val="2400"/>
              <a:buChar char="►"/>
              <a:defRPr/>
            </a:lvl5pPr>
            <a:lvl6pPr marL="2743200" lvl="5" indent="-381000" algn="l" rtl="0">
              <a:lnSpc>
                <a:spcPct val="100000"/>
              </a:lnSpc>
              <a:spcBef>
                <a:spcPts val="500"/>
              </a:spcBef>
              <a:spcAft>
                <a:spcPts val="0"/>
              </a:spcAft>
              <a:buClr>
                <a:schemeClr val="dk1"/>
              </a:buClr>
              <a:buSzPts val="2400"/>
              <a:buChar char="►"/>
              <a:defRPr/>
            </a:lvl6pPr>
            <a:lvl7pPr marL="3200400" lvl="6" indent="-381000" algn="l" rtl="0">
              <a:lnSpc>
                <a:spcPct val="100000"/>
              </a:lnSpc>
              <a:spcBef>
                <a:spcPts val="500"/>
              </a:spcBef>
              <a:spcAft>
                <a:spcPts val="0"/>
              </a:spcAft>
              <a:buClr>
                <a:schemeClr val="dk1"/>
              </a:buClr>
              <a:buSzPts val="2400"/>
              <a:buChar char="►"/>
              <a:defRPr/>
            </a:lvl7pPr>
            <a:lvl8pPr marL="3657600" lvl="7" indent="-381000" algn="l" rtl="0">
              <a:lnSpc>
                <a:spcPct val="100000"/>
              </a:lnSpc>
              <a:spcBef>
                <a:spcPts val="500"/>
              </a:spcBef>
              <a:spcAft>
                <a:spcPts val="0"/>
              </a:spcAft>
              <a:buClr>
                <a:schemeClr val="dk1"/>
              </a:buClr>
              <a:buSzPts val="2400"/>
              <a:buChar char="►"/>
              <a:defRPr/>
            </a:lvl8pPr>
            <a:lvl9pPr marL="4114800" lvl="8" indent="-381000" algn="l" rtl="0">
              <a:lnSpc>
                <a:spcPct val="100000"/>
              </a:lnSpc>
              <a:spcBef>
                <a:spcPts val="500"/>
              </a:spcBef>
              <a:spcAft>
                <a:spcPts val="0"/>
              </a:spcAft>
              <a:buClr>
                <a:schemeClr val="dk1"/>
              </a:buClr>
              <a:buSzPts val="2400"/>
              <a:buChar char="►"/>
              <a:defRPr/>
            </a:lvl9pPr>
          </a:lstStyle>
          <a:p>
            <a:endParaRPr/>
          </a:p>
        </p:txBody>
      </p:sp>
      <p:sp>
        <p:nvSpPr>
          <p:cNvPr id="96" name="Google Shape;96;g216eb7c2c6c_0_263"/>
          <p:cNvSpPr txBox="1">
            <a:spLocks noGrp="1"/>
          </p:cNvSpPr>
          <p:nvPr>
            <p:ph type="body" idx="2"/>
          </p:nvPr>
        </p:nvSpPr>
        <p:spPr>
          <a:xfrm>
            <a:off x="6218767" y="327928"/>
            <a:ext cx="5363700" cy="309600"/>
          </a:xfrm>
          <a:prstGeom prst="rect">
            <a:avLst/>
          </a:prstGeom>
          <a:noFill/>
          <a:ln>
            <a:noFill/>
          </a:ln>
        </p:spPr>
        <p:txBody>
          <a:bodyPr spcFirstLastPara="1" wrap="square" lIns="121900" tIns="60925" rIns="121900" bIns="60925" anchor="t" anchorCtr="0">
            <a:noAutofit/>
          </a:bodyPr>
          <a:lstStyle>
            <a:lvl1pPr marL="457200" lvl="0" indent="-228600" algn="l" rtl="0">
              <a:lnSpc>
                <a:spcPct val="100000"/>
              </a:lnSpc>
              <a:spcBef>
                <a:spcPts val="400"/>
              </a:spcBef>
              <a:spcAft>
                <a:spcPts val="0"/>
              </a:spcAft>
              <a:buSzPts val="2100"/>
              <a:buNone/>
              <a:defRPr sz="2100" b="1">
                <a:solidFill>
                  <a:srgbClr val="C40F3A"/>
                </a:solidFill>
              </a:defRPr>
            </a:lvl1pPr>
            <a:lvl2pPr marL="914400" lvl="1" indent="-381000" algn="l" rtl="0">
              <a:lnSpc>
                <a:spcPct val="100000"/>
              </a:lnSpc>
              <a:spcBef>
                <a:spcPts val="500"/>
              </a:spcBef>
              <a:spcAft>
                <a:spcPts val="0"/>
              </a:spcAft>
              <a:buSzPts val="2400"/>
              <a:buChar char="►"/>
              <a:defRPr sz="2400"/>
            </a:lvl2pPr>
            <a:lvl3pPr marL="1371600" lvl="2" indent="-381000" algn="l" rtl="0">
              <a:lnSpc>
                <a:spcPct val="100000"/>
              </a:lnSpc>
              <a:spcBef>
                <a:spcPts val="500"/>
              </a:spcBef>
              <a:spcAft>
                <a:spcPts val="0"/>
              </a:spcAft>
              <a:buSzPts val="2400"/>
              <a:buChar char="►"/>
              <a:defRPr sz="2400"/>
            </a:lvl3pPr>
            <a:lvl4pPr marL="1828800" lvl="3" indent="-381000" algn="l" rtl="0">
              <a:lnSpc>
                <a:spcPct val="100000"/>
              </a:lnSpc>
              <a:spcBef>
                <a:spcPts val="500"/>
              </a:spcBef>
              <a:spcAft>
                <a:spcPts val="0"/>
              </a:spcAft>
              <a:buSzPts val="2400"/>
              <a:buChar char="►"/>
              <a:defRPr sz="2400"/>
            </a:lvl4pPr>
            <a:lvl5pPr marL="2286000" lvl="4" indent="-381000" algn="l" rtl="0">
              <a:lnSpc>
                <a:spcPct val="100000"/>
              </a:lnSpc>
              <a:spcBef>
                <a:spcPts val="500"/>
              </a:spcBef>
              <a:spcAft>
                <a:spcPts val="0"/>
              </a:spcAft>
              <a:buSzPts val="2400"/>
              <a:buChar char="►"/>
              <a:defRPr sz="2400"/>
            </a:lvl5pPr>
            <a:lvl6pPr marL="2743200" lvl="5" indent="-381000" algn="l" rtl="0">
              <a:lnSpc>
                <a:spcPct val="100000"/>
              </a:lnSpc>
              <a:spcBef>
                <a:spcPts val="500"/>
              </a:spcBef>
              <a:spcAft>
                <a:spcPts val="0"/>
              </a:spcAft>
              <a:buClr>
                <a:schemeClr val="dk1"/>
              </a:buClr>
              <a:buSzPts val="2400"/>
              <a:buChar char="►"/>
              <a:defRPr/>
            </a:lvl6pPr>
            <a:lvl7pPr marL="3200400" lvl="6" indent="-381000" algn="l" rtl="0">
              <a:lnSpc>
                <a:spcPct val="100000"/>
              </a:lnSpc>
              <a:spcBef>
                <a:spcPts val="500"/>
              </a:spcBef>
              <a:spcAft>
                <a:spcPts val="0"/>
              </a:spcAft>
              <a:buClr>
                <a:schemeClr val="dk1"/>
              </a:buClr>
              <a:buSzPts val="2400"/>
              <a:buChar char="►"/>
              <a:defRPr/>
            </a:lvl7pPr>
            <a:lvl8pPr marL="3657600" lvl="7" indent="-381000" algn="l" rtl="0">
              <a:lnSpc>
                <a:spcPct val="100000"/>
              </a:lnSpc>
              <a:spcBef>
                <a:spcPts val="500"/>
              </a:spcBef>
              <a:spcAft>
                <a:spcPts val="0"/>
              </a:spcAft>
              <a:buClr>
                <a:schemeClr val="dk1"/>
              </a:buClr>
              <a:buSzPts val="2400"/>
              <a:buChar char="►"/>
              <a:defRPr/>
            </a:lvl8pPr>
            <a:lvl9pPr marL="4114800" lvl="8" indent="-381000" algn="l" rtl="0">
              <a:lnSpc>
                <a:spcPct val="100000"/>
              </a:lnSpc>
              <a:spcBef>
                <a:spcPts val="500"/>
              </a:spcBef>
              <a:spcAft>
                <a:spcPts val="0"/>
              </a:spcAft>
              <a:buClr>
                <a:schemeClr val="dk1"/>
              </a:buClr>
              <a:buSzPts val="2400"/>
              <a:buChar char="►"/>
              <a:defRPr/>
            </a:lvl9pPr>
          </a:lstStyle>
          <a:p>
            <a:endParaRPr/>
          </a:p>
        </p:txBody>
      </p:sp>
    </p:spTree>
    <p:extLst>
      <p:ext uri="{BB962C8B-B14F-4D97-AF65-F5344CB8AC3E}">
        <p14:creationId xmlns:p14="http://schemas.microsoft.com/office/powerpoint/2010/main" val="578174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89"/>
        <p:cNvGrpSpPr/>
        <p:nvPr/>
      </p:nvGrpSpPr>
      <p:grpSpPr>
        <a:xfrm>
          <a:off x="0" y="0"/>
          <a:ext cx="0" cy="0"/>
          <a:chOff x="0" y="0"/>
          <a:chExt cx="0" cy="0"/>
        </a:xfrm>
      </p:grpSpPr>
      <p:sp>
        <p:nvSpPr>
          <p:cNvPr id="90" name="Google Shape;90;p15"/>
          <p:cNvSpPr txBox="1">
            <a:spLocks noGrp="1"/>
          </p:cNvSpPr>
          <p:nvPr>
            <p:ph type="title"/>
          </p:nvPr>
        </p:nvSpPr>
        <p:spPr>
          <a:xfrm>
            <a:off x="320647" y="907293"/>
            <a:ext cx="6021432" cy="39648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7F7F7F"/>
              </a:buClr>
              <a:buSzPts val="1900"/>
              <a:buFont typeface="Garamond"/>
              <a:buNone/>
              <a:defRPr>
                <a:solidFill>
                  <a:srgbClr val="7F7F7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15"/>
          <p:cNvSpPr txBox="1">
            <a:spLocks noGrp="1"/>
          </p:cNvSpPr>
          <p:nvPr>
            <p:ph type="body" idx="1"/>
          </p:nvPr>
        </p:nvSpPr>
        <p:spPr>
          <a:xfrm>
            <a:off x="609600" y="1600202"/>
            <a:ext cx="10972800" cy="452596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360"/>
              </a:spcBef>
              <a:spcAft>
                <a:spcPts val="0"/>
              </a:spcAft>
              <a:buSzPts val="1800"/>
              <a:buChar char="•"/>
              <a:defRPr/>
            </a:lvl1pPr>
            <a:lvl2pPr marL="914400" lvl="1" indent="-342900" algn="l">
              <a:lnSpc>
                <a:spcPct val="90000"/>
              </a:lnSpc>
              <a:spcBef>
                <a:spcPts val="360"/>
              </a:spcBef>
              <a:spcAft>
                <a:spcPts val="0"/>
              </a:spcAft>
              <a:buSzPts val="1800"/>
              <a:buChar char="–"/>
              <a:defRPr/>
            </a:lvl2pPr>
            <a:lvl3pPr marL="1371600" lvl="2" indent="-342900" algn="l">
              <a:lnSpc>
                <a:spcPct val="90000"/>
              </a:lnSpc>
              <a:spcBef>
                <a:spcPts val="360"/>
              </a:spcBef>
              <a:spcAft>
                <a:spcPts val="0"/>
              </a:spcAft>
              <a:buSzPts val="1800"/>
              <a:buChar char="•"/>
              <a:defRPr/>
            </a:lvl3pPr>
            <a:lvl4pPr marL="1828800" lvl="3" indent="-342900" algn="l">
              <a:lnSpc>
                <a:spcPct val="90000"/>
              </a:lnSpc>
              <a:spcBef>
                <a:spcPts val="360"/>
              </a:spcBef>
              <a:spcAft>
                <a:spcPts val="0"/>
              </a:spcAft>
              <a:buSzPts val="1800"/>
              <a:buChar char="–"/>
              <a:defRPr/>
            </a:lvl4pPr>
            <a:lvl5pPr marL="2286000" lvl="4" indent="-342900" algn="l">
              <a:lnSpc>
                <a:spcPct val="90000"/>
              </a:lnSpc>
              <a:spcBef>
                <a:spcPts val="360"/>
              </a:spcBef>
              <a:spcAft>
                <a:spcPts val="0"/>
              </a:spcAft>
              <a:buSzPts val="1800"/>
              <a:buChar char="»"/>
              <a:defRPr/>
            </a:lvl5pPr>
            <a:lvl6pPr marL="2743200" lvl="5" indent="-342900" algn="l">
              <a:lnSpc>
                <a:spcPct val="90000"/>
              </a:lnSpc>
              <a:spcBef>
                <a:spcPts val="360"/>
              </a:spcBef>
              <a:spcAft>
                <a:spcPts val="0"/>
              </a:spcAft>
              <a:buClr>
                <a:schemeClr val="dk1"/>
              </a:buClr>
              <a:buSzPts val="1800"/>
              <a:buChar char="•"/>
              <a:defRPr/>
            </a:lvl6pPr>
            <a:lvl7pPr marL="3200400" lvl="6" indent="-342900" algn="l">
              <a:lnSpc>
                <a:spcPct val="90000"/>
              </a:lnSpc>
              <a:spcBef>
                <a:spcPts val="360"/>
              </a:spcBef>
              <a:spcAft>
                <a:spcPts val="0"/>
              </a:spcAft>
              <a:buClr>
                <a:schemeClr val="dk1"/>
              </a:buClr>
              <a:buSzPts val="1800"/>
              <a:buChar char="•"/>
              <a:defRPr/>
            </a:lvl7pPr>
            <a:lvl8pPr marL="3657600" lvl="7" indent="-342900" algn="l">
              <a:lnSpc>
                <a:spcPct val="90000"/>
              </a:lnSpc>
              <a:spcBef>
                <a:spcPts val="360"/>
              </a:spcBef>
              <a:spcAft>
                <a:spcPts val="0"/>
              </a:spcAft>
              <a:buClr>
                <a:schemeClr val="dk1"/>
              </a:buClr>
              <a:buSzPts val="1800"/>
              <a:buChar char="•"/>
              <a:defRPr/>
            </a:lvl8pPr>
            <a:lvl9pPr marL="4114800" lvl="8" indent="-342900" algn="l">
              <a:lnSpc>
                <a:spcPct val="90000"/>
              </a:lnSpc>
              <a:spcBef>
                <a:spcPts val="360"/>
              </a:spcBef>
              <a:spcAft>
                <a:spcPts val="0"/>
              </a:spcAft>
              <a:buClr>
                <a:schemeClr val="dk1"/>
              </a:buClr>
              <a:buSzPts val="1800"/>
              <a:buChar char="•"/>
              <a:defRPr/>
            </a:lvl9pPr>
          </a:lstStyle>
          <a:p>
            <a:endParaRPr/>
          </a:p>
        </p:txBody>
      </p:sp>
      <p:sp>
        <p:nvSpPr>
          <p:cNvPr id="92" name="Google Shape;92;p15"/>
          <p:cNvSpPr txBox="1">
            <a:spLocks noGrp="1"/>
          </p:cNvSpPr>
          <p:nvPr>
            <p:ph type="body" idx="2"/>
          </p:nvPr>
        </p:nvSpPr>
        <p:spPr>
          <a:xfrm>
            <a:off x="6218769" y="924830"/>
            <a:ext cx="5363633" cy="30963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320"/>
              </a:spcBef>
              <a:spcAft>
                <a:spcPts val="0"/>
              </a:spcAft>
              <a:buSzPts val="1600"/>
              <a:buNone/>
              <a:defRPr sz="1600" b="1">
                <a:solidFill>
                  <a:srgbClr val="C40F3A"/>
                </a:solidFill>
              </a:defRPr>
            </a:lvl1pPr>
            <a:lvl2pPr marL="914400" lvl="1" indent="-342900" algn="l">
              <a:lnSpc>
                <a:spcPct val="90000"/>
              </a:lnSpc>
              <a:spcBef>
                <a:spcPts val="360"/>
              </a:spcBef>
              <a:spcAft>
                <a:spcPts val="0"/>
              </a:spcAft>
              <a:buSzPts val="1800"/>
              <a:buChar char="–"/>
              <a:defRPr sz="1800"/>
            </a:lvl2pPr>
            <a:lvl3pPr marL="1371600" lvl="2" indent="-342900" algn="l">
              <a:lnSpc>
                <a:spcPct val="90000"/>
              </a:lnSpc>
              <a:spcBef>
                <a:spcPts val="360"/>
              </a:spcBef>
              <a:spcAft>
                <a:spcPts val="0"/>
              </a:spcAft>
              <a:buSzPts val="1800"/>
              <a:buChar char="•"/>
              <a:defRPr sz="1800"/>
            </a:lvl3pPr>
            <a:lvl4pPr marL="1828800" lvl="3" indent="-342900" algn="l">
              <a:lnSpc>
                <a:spcPct val="90000"/>
              </a:lnSpc>
              <a:spcBef>
                <a:spcPts val="360"/>
              </a:spcBef>
              <a:spcAft>
                <a:spcPts val="0"/>
              </a:spcAft>
              <a:buSzPts val="1800"/>
              <a:buChar char="–"/>
              <a:defRPr sz="1800"/>
            </a:lvl4pPr>
            <a:lvl5pPr marL="2286000" lvl="4" indent="-342900" algn="l">
              <a:lnSpc>
                <a:spcPct val="90000"/>
              </a:lnSpc>
              <a:spcBef>
                <a:spcPts val="360"/>
              </a:spcBef>
              <a:spcAft>
                <a:spcPts val="0"/>
              </a:spcAft>
              <a:buSzPts val="1800"/>
              <a:buChar char="»"/>
              <a:defRPr sz="1800"/>
            </a:lvl5pPr>
            <a:lvl6pPr marL="2743200" lvl="5" indent="-342900" algn="l">
              <a:lnSpc>
                <a:spcPct val="90000"/>
              </a:lnSpc>
              <a:spcBef>
                <a:spcPts val="360"/>
              </a:spcBef>
              <a:spcAft>
                <a:spcPts val="0"/>
              </a:spcAft>
              <a:buClr>
                <a:schemeClr val="dk1"/>
              </a:buClr>
              <a:buSzPts val="1800"/>
              <a:buChar char="•"/>
              <a:defRPr/>
            </a:lvl6pPr>
            <a:lvl7pPr marL="3200400" lvl="6" indent="-342900" algn="l">
              <a:lnSpc>
                <a:spcPct val="90000"/>
              </a:lnSpc>
              <a:spcBef>
                <a:spcPts val="360"/>
              </a:spcBef>
              <a:spcAft>
                <a:spcPts val="0"/>
              </a:spcAft>
              <a:buClr>
                <a:schemeClr val="dk1"/>
              </a:buClr>
              <a:buSzPts val="1800"/>
              <a:buChar char="•"/>
              <a:defRPr/>
            </a:lvl7pPr>
            <a:lvl8pPr marL="3657600" lvl="7" indent="-342900" algn="l">
              <a:lnSpc>
                <a:spcPct val="90000"/>
              </a:lnSpc>
              <a:spcBef>
                <a:spcPts val="360"/>
              </a:spcBef>
              <a:spcAft>
                <a:spcPts val="0"/>
              </a:spcAft>
              <a:buClr>
                <a:schemeClr val="dk1"/>
              </a:buClr>
              <a:buSzPts val="1800"/>
              <a:buChar char="•"/>
              <a:defRPr/>
            </a:lvl8pPr>
            <a:lvl9pPr marL="4114800" lvl="8" indent="-342900" algn="l">
              <a:lnSpc>
                <a:spcPct val="90000"/>
              </a:lnSpc>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7711103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DCF50F-91AE-4BDB-BBCB-FBDA6B53853C}"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3679834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DCF50F-91AE-4BDB-BBCB-FBDA6B53853C}"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26251-6974-415F-BFAA-0513AEF54DF3}"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93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DCF50F-91AE-4BDB-BBCB-FBDA6B53853C}" type="datetimeFigureOut">
              <a:rPr lang="en-US" smtClean="0"/>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218405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DCF50F-91AE-4BDB-BBCB-FBDA6B53853C}" type="datetimeFigureOut">
              <a:rPr lang="en-US" smtClean="0"/>
              <a:t>8/8/2024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869002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DCF50F-91AE-4BDB-BBCB-FBDA6B53853C}" type="datetimeFigureOut">
              <a:rPr lang="en-US" smtClean="0"/>
              <a:t>8/8/2024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1440153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CF50F-91AE-4BDB-BBCB-FBDA6B53853C}" type="datetimeFigureOut">
              <a:rPr lang="en-US" smtClean="0"/>
              <a:t>8/8/2024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2479174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DCF50F-91AE-4BDB-BBCB-FBDA6B53853C}" type="datetimeFigureOut">
              <a:rPr lang="en-US" smtClean="0"/>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2487684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DCF50F-91AE-4BDB-BBCB-FBDA6B53853C}" type="datetimeFigureOut">
              <a:rPr lang="en-US" smtClean="0"/>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3077066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2DCF50F-91AE-4BDB-BBCB-FBDA6B53853C}" type="datetimeFigureOut">
              <a:rPr lang="en-US" smtClean="0"/>
              <a:t>8/8/2024</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4326251-6974-415F-BFAA-0513AEF54DF3}" type="slidenum">
              <a:rPr lang="en-US" smtClean="0"/>
              <a:t>‹#›</a:t>
            </a:fld>
            <a:endParaRPr lang="en-US"/>
          </a:p>
        </p:txBody>
      </p:sp>
    </p:spTree>
    <p:extLst>
      <p:ext uri="{BB962C8B-B14F-4D97-AF65-F5344CB8AC3E}">
        <p14:creationId xmlns:p14="http://schemas.microsoft.com/office/powerpoint/2010/main" val="1544066983"/>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4" r:id="rId13"/>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26"/>
        <p:cNvGrpSpPr/>
        <p:nvPr/>
      </p:nvGrpSpPr>
      <p:grpSpPr>
        <a:xfrm>
          <a:off x="0" y="0"/>
          <a:ext cx="0" cy="0"/>
          <a:chOff x="0" y="0"/>
          <a:chExt cx="0" cy="0"/>
        </a:xfrm>
      </p:grpSpPr>
      <p:sp>
        <p:nvSpPr>
          <p:cNvPr id="233" name="Rectangle 232">
            <a:extLst>
              <a:ext uri="{FF2B5EF4-FFF2-40B4-BE49-F238E27FC236}">
                <a16:creationId xmlns:a16="http://schemas.microsoft.com/office/drawing/2014/main" id="{20A96B4E-A981-496A-A7D7-2572F8D4F2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35" name="Straight Connector 234">
            <a:extLst>
              <a:ext uri="{FF2B5EF4-FFF2-40B4-BE49-F238E27FC236}">
                <a16:creationId xmlns:a16="http://schemas.microsoft.com/office/drawing/2014/main" id="{D2EC0C29-2EFC-473E-8304-50E0BCA5F4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323114"/>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7" name="Google Shape;227;p1"/>
          <p:cNvSpPr txBox="1">
            <a:spLocks noGrp="1"/>
          </p:cNvSpPr>
          <p:nvPr>
            <p:ph type="ctrTitle"/>
          </p:nvPr>
        </p:nvSpPr>
        <p:spPr>
          <a:xfrm>
            <a:off x="1109980" y="3459914"/>
            <a:ext cx="9966960" cy="1490472"/>
          </a:xfrm>
          <a:prstGeom prst="rect">
            <a:avLst/>
          </a:prstGeom>
        </p:spPr>
        <p:txBody>
          <a:bodyPr spcFirstLastPara="1" lIns="91425" tIns="45700" rIns="91425" bIns="45700" anchorCtr="0">
            <a:normAutofit/>
          </a:bodyPr>
          <a:lstStyle/>
          <a:p>
            <a:pPr marL="0" lvl="0" indent="0" rtl="0">
              <a:spcBef>
                <a:spcPts val="0"/>
              </a:spcBef>
              <a:spcAft>
                <a:spcPts val="0"/>
              </a:spcAft>
              <a:buClr>
                <a:srgbClr val="BF1238"/>
              </a:buClr>
              <a:buSzPct val="136666"/>
              <a:buFont typeface="Trebuchet MS"/>
              <a:buNone/>
            </a:pPr>
            <a:r>
              <a:rPr lang="en-US" sz="5100" b="1" dirty="0">
                <a:solidFill>
                  <a:schemeClr val="accent1"/>
                </a:solidFill>
                <a:latin typeface="Trebuchet MS"/>
                <a:ea typeface="Trebuchet MS"/>
                <a:cs typeface="Trebuchet MS"/>
                <a:sym typeface="Trebuchet MS"/>
              </a:rPr>
              <a:t>CoC FY24 Application Training</a:t>
            </a:r>
            <a:r>
              <a:rPr lang="en-US" sz="5100" dirty="0">
                <a:solidFill>
                  <a:schemeClr val="accent1"/>
                </a:solidFill>
                <a:latin typeface="Trebuchet MS"/>
                <a:ea typeface="Trebuchet MS"/>
                <a:cs typeface="Trebuchet MS"/>
                <a:sym typeface="Trebuchet MS"/>
              </a:rPr>
              <a:t> </a:t>
            </a:r>
          </a:p>
        </p:txBody>
      </p:sp>
      <p:sp>
        <p:nvSpPr>
          <p:cNvPr id="228" name="Google Shape;228;p1"/>
          <p:cNvSpPr txBox="1">
            <a:spLocks noGrp="1"/>
          </p:cNvSpPr>
          <p:nvPr>
            <p:ph type="subTitle" idx="1"/>
          </p:nvPr>
        </p:nvSpPr>
        <p:spPr>
          <a:xfrm>
            <a:off x="1709530" y="5023519"/>
            <a:ext cx="8767860" cy="721416"/>
          </a:xfrm>
          <a:prstGeom prst="rect">
            <a:avLst/>
          </a:prstGeom>
        </p:spPr>
        <p:txBody>
          <a:bodyPr spcFirstLastPara="1" lIns="91425" tIns="45700" rIns="91425" bIns="45700" anchorCtr="0">
            <a:noAutofit/>
          </a:bodyPr>
          <a:lstStyle/>
          <a:p>
            <a:pPr marL="0" lvl="0" indent="0" rtl="0">
              <a:spcBef>
                <a:spcPts val="0"/>
              </a:spcBef>
              <a:spcAft>
                <a:spcPts val="600"/>
              </a:spcAft>
              <a:buSzPts val="2880"/>
              <a:buNone/>
            </a:pPr>
            <a:r>
              <a:rPr lang="en-US" sz="2000" dirty="0"/>
              <a:t>Session #1: August 8, 2024, 10:30am</a:t>
            </a:r>
          </a:p>
          <a:p>
            <a:pPr marL="0" lvl="0" indent="0" rtl="0">
              <a:spcBef>
                <a:spcPts val="0"/>
              </a:spcBef>
              <a:spcAft>
                <a:spcPts val="600"/>
              </a:spcAft>
              <a:buSzPts val="2880"/>
              <a:buNone/>
            </a:pPr>
            <a:r>
              <a:rPr lang="en-US" sz="2000" dirty="0"/>
              <a:t>Session #2: August 9, 2024, 12:00pm</a:t>
            </a:r>
          </a:p>
        </p:txBody>
      </p:sp>
      <p:pic>
        <p:nvPicPr>
          <p:cNvPr id="2" name="Picture 1">
            <a:extLst>
              <a:ext uri="{FF2B5EF4-FFF2-40B4-BE49-F238E27FC236}">
                <a16:creationId xmlns:a16="http://schemas.microsoft.com/office/drawing/2014/main" id="{68485EC5-511D-EB3B-EDA4-5F0972BEAB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8118" y="955031"/>
            <a:ext cx="6370683" cy="1847497"/>
          </a:xfrm>
          <a:prstGeom prst="rect">
            <a:avLst/>
          </a:prstGeom>
        </p:spPr>
      </p:pic>
    </p:spTree>
    <p:extLst>
      <p:ext uri="{BB962C8B-B14F-4D97-AF65-F5344CB8AC3E}">
        <p14:creationId xmlns:p14="http://schemas.microsoft.com/office/powerpoint/2010/main" val="359068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65"/>
        <p:cNvGrpSpPr/>
        <p:nvPr/>
      </p:nvGrpSpPr>
      <p:grpSpPr>
        <a:xfrm>
          <a:off x="0" y="0"/>
          <a:ext cx="0" cy="0"/>
          <a:chOff x="0" y="0"/>
          <a:chExt cx="0" cy="0"/>
        </a:xfrm>
      </p:grpSpPr>
      <p:sp>
        <p:nvSpPr>
          <p:cNvPr id="305" name="Rectangle 304">
            <a:extLst>
              <a:ext uri="{FF2B5EF4-FFF2-40B4-BE49-F238E27FC236}">
                <a16:creationId xmlns:a16="http://schemas.microsoft.com/office/drawing/2014/main" id="{9ECCD743-E5A0-429C-B422-8C02CD2221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06" name="Rectangle 305">
            <a:extLst>
              <a:ext uri="{FF2B5EF4-FFF2-40B4-BE49-F238E27FC236}">
                <a16:creationId xmlns:a16="http://schemas.microsoft.com/office/drawing/2014/main" id="{06D374F3-E6D0-465E-894B-185D4732A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07" name="Rectangle 306">
            <a:extLst>
              <a:ext uri="{FF2B5EF4-FFF2-40B4-BE49-F238E27FC236}">
                <a16:creationId xmlns:a16="http://schemas.microsoft.com/office/drawing/2014/main" id="{113F61AC-31A4-4A87-8ABB-079E7EAD4C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8533" cy="1886373"/>
          </a:xfrm>
          <a:prstGeom prst="rect">
            <a:avLst/>
          </a:prstGeom>
          <a:no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66" name="Google Shape;266;g216eb7c2c6c_0_1310"/>
          <p:cNvSpPr txBox="1">
            <a:spLocks noGrp="1"/>
          </p:cNvSpPr>
          <p:nvPr>
            <p:ph type="title"/>
          </p:nvPr>
        </p:nvSpPr>
        <p:spPr>
          <a:xfrm>
            <a:off x="1143000" y="609600"/>
            <a:ext cx="9875520" cy="1356360"/>
          </a:xfrm>
          <a:prstGeom prst="rect">
            <a:avLst/>
          </a:prstGeom>
        </p:spPr>
        <p:txBody>
          <a:bodyPr spcFirstLastPara="1" vert="horz" lIns="91440" tIns="45720" rIns="91440" bIns="45720" rtlCol="0" anchor="ctr" anchorCtr="0">
            <a:normAutofit/>
          </a:bodyPr>
          <a:lstStyle/>
          <a:p>
            <a:pPr marL="0" lvl="0" indent="0">
              <a:lnSpc>
                <a:spcPct val="90000"/>
              </a:lnSpc>
              <a:spcBef>
                <a:spcPct val="0"/>
              </a:spcBef>
              <a:spcAft>
                <a:spcPts val="0"/>
              </a:spcAft>
              <a:buSzPts val="2500"/>
            </a:pPr>
            <a:r>
              <a:rPr lang="en-US">
                <a:solidFill>
                  <a:srgbClr val="FFFFFF"/>
                </a:solidFill>
              </a:rPr>
              <a:t>Application and Performance Review</a:t>
            </a:r>
          </a:p>
        </p:txBody>
      </p:sp>
      <p:sp useBgFill="1">
        <p:nvSpPr>
          <p:cNvPr id="308" name="Rectangle 307">
            <a:extLst>
              <a:ext uri="{FF2B5EF4-FFF2-40B4-BE49-F238E27FC236}">
                <a16:creationId xmlns:a16="http://schemas.microsoft.com/office/drawing/2014/main" id="{2C638E3F-782E-4F34-81DA-01AD5A29E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0"/>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Google Shape;267;g216eb7c2c6c_0_1310"/>
          <p:cNvSpPr txBox="1">
            <a:spLocks noGrp="1"/>
          </p:cNvSpPr>
          <p:nvPr>
            <p:ph type="body" idx="1"/>
          </p:nvPr>
        </p:nvSpPr>
        <p:spPr>
          <a:xfrm>
            <a:off x="321731" y="2682149"/>
            <a:ext cx="11548533" cy="3011605"/>
          </a:xfrm>
          <a:prstGeom prst="rect">
            <a:avLst/>
          </a:prstGeom>
        </p:spPr>
        <p:txBody>
          <a:bodyPr spcFirstLastPara="1" vert="horz" lIns="91440" tIns="45720" rIns="91440" bIns="45720" numCol="2" rtlCol="0" anchorCtr="0">
            <a:noAutofit/>
          </a:bodyPr>
          <a:lstStyle/>
          <a:p>
            <a:pPr marL="0" lvl="0" indent="-182880">
              <a:lnSpc>
                <a:spcPct val="90000"/>
              </a:lnSpc>
              <a:spcBef>
                <a:spcPts val="0"/>
              </a:spcBef>
              <a:spcAft>
                <a:spcPts val="600"/>
              </a:spcAft>
              <a:buSzPct val="80000"/>
              <a:buFont typeface="Corbel" pitchFamily="34" charset="0"/>
              <a:buChar char="•"/>
            </a:pPr>
            <a:r>
              <a:rPr lang="en-US" sz="1600" b="1" dirty="0"/>
              <a:t>All applications will be subject to two reviews:</a:t>
            </a:r>
          </a:p>
          <a:p>
            <a:pPr marL="463550" lvl="0" indent="-182880">
              <a:lnSpc>
                <a:spcPct val="90000"/>
              </a:lnSpc>
              <a:spcBef>
                <a:spcPts val="0"/>
              </a:spcBef>
              <a:spcAft>
                <a:spcPts val="600"/>
              </a:spcAft>
              <a:buSzPct val="80000"/>
              <a:buFont typeface="Corbel" pitchFamily="34" charset="0"/>
              <a:buChar char="•"/>
            </a:pPr>
            <a:r>
              <a:rPr lang="en-US" sz="1600" dirty="0"/>
              <a:t>A threshold review, ensuring that the application is complete and that all Grantee requirements have been satisfied.</a:t>
            </a:r>
          </a:p>
          <a:p>
            <a:pPr marL="463550" lvl="0" indent="-182880">
              <a:lnSpc>
                <a:spcPct val="90000"/>
              </a:lnSpc>
              <a:spcBef>
                <a:spcPts val="0"/>
              </a:spcBef>
              <a:spcAft>
                <a:spcPts val="600"/>
              </a:spcAft>
              <a:buSzPct val="80000"/>
              <a:buFont typeface="Corbel" pitchFamily="34" charset="0"/>
              <a:buChar char="•"/>
            </a:pPr>
            <a:r>
              <a:rPr lang="en-US" sz="1600" dirty="0"/>
              <a:t>A project review to determine whether CoC funded projects met spending and outcome goals.</a:t>
            </a:r>
          </a:p>
          <a:p>
            <a:pPr marL="577850" lvl="1" indent="-182880">
              <a:lnSpc>
                <a:spcPct val="90000"/>
              </a:lnSpc>
              <a:spcBef>
                <a:spcPts val="0"/>
              </a:spcBef>
              <a:spcAft>
                <a:spcPts val="600"/>
              </a:spcAft>
              <a:buSzPct val="80000"/>
              <a:buFont typeface="Corbel" pitchFamily="34" charset="0"/>
              <a:buChar char="•"/>
            </a:pPr>
            <a:r>
              <a:rPr lang="en-US" sz="1600" i="1" dirty="0"/>
              <a:t>*New applications will consider applicants’ projected success in meeting spending and outcome goals.</a:t>
            </a:r>
          </a:p>
          <a:p>
            <a:pPr marL="0" lvl="0" indent="-182880">
              <a:lnSpc>
                <a:spcPct val="90000"/>
              </a:lnSpc>
              <a:spcBef>
                <a:spcPts val="0"/>
              </a:spcBef>
              <a:spcAft>
                <a:spcPts val="600"/>
              </a:spcAft>
              <a:buSzPct val="80000"/>
              <a:buFont typeface="Corbel" pitchFamily="34" charset="0"/>
              <a:buChar char="•"/>
            </a:pPr>
            <a:endParaRPr lang="en-US" sz="1600" dirty="0"/>
          </a:p>
          <a:p>
            <a:pPr marL="0" lvl="0" indent="-182880">
              <a:lnSpc>
                <a:spcPct val="90000"/>
              </a:lnSpc>
              <a:spcBef>
                <a:spcPts val="0"/>
              </a:spcBef>
              <a:spcAft>
                <a:spcPts val="600"/>
              </a:spcAft>
              <a:buSzPct val="80000"/>
              <a:buFont typeface="Corbel" pitchFamily="34" charset="0"/>
              <a:buChar char="•"/>
            </a:pPr>
            <a:r>
              <a:rPr lang="en-US" sz="1600" b="1" dirty="0"/>
              <a:t>Project review </a:t>
            </a:r>
            <a:r>
              <a:rPr lang="en-US" sz="1600" dirty="0"/>
              <a:t>will be based on the following metrics for renewal projects:</a:t>
            </a:r>
          </a:p>
          <a:p>
            <a:pPr marL="457200" lvl="0" indent="-182880">
              <a:lnSpc>
                <a:spcPct val="90000"/>
              </a:lnSpc>
              <a:spcBef>
                <a:spcPts val="0"/>
              </a:spcBef>
              <a:spcAft>
                <a:spcPts val="600"/>
              </a:spcAft>
              <a:buSzPct val="80000"/>
              <a:buFont typeface="Corbel" pitchFamily="34" charset="0"/>
              <a:buChar char="•"/>
            </a:pPr>
            <a:r>
              <a:rPr lang="en-US" sz="1600" dirty="0"/>
              <a:t>Prior Year Grant Administration</a:t>
            </a:r>
          </a:p>
          <a:p>
            <a:pPr marL="914400" lvl="1" indent="-182880">
              <a:lnSpc>
                <a:spcPct val="90000"/>
              </a:lnSpc>
              <a:spcBef>
                <a:spcPts val="0"/>
              </a:spcBef>
              <a:spcAft>
                <a:spcPts val="600"/>
              </a:spcAft>
              <a:buSzPct val="80000"/>
              <a:buFont typeface="Corbel" pitchFamily="34" charset="0"/>
              <a:buChar char="•"/>
            </a:pPr>
            <a:r>
              <a:rPr lang="en-US" sz="1600" dirty="0"/>
              <a:t>Grantee is up to date on invoicing by application deadline</a:t>
            </a:r>
          </a:p>
          <a:p>
            <a:pPr marL="914400" lvl="1" indent="-182880">
              <a:lnSpc>
                <a:spcPct val="90000"/>
              </a:lnSpc>
              <a:spcBef>
                <a:spcPts val="0"/>
              </a:spcBef>
              <a:spcAft>
                <a:spcPts val="600"/>
              </a:spcAft>
              <a:buSzPct val="80000"/>
              <a:buFont typeface="Corbel" pitchFamily="34" charset="0"/>
              <a:buChar char="•"/>
            </a:pPr>
            <a:r>
              <a:rPr lang="en-US" sz="1600" dirty="0"/>
              <a:t>Grantee regularly expends 100% of grant funds within grant term</a:t>
            </a:r>
          </a:p>
          <a:p>
            <a:pPr marL="457200" lvl="0" indent="-182880">
              <a:lnSpc>
                <a:spcPct val="90000"/>
              </a:lnSpc>
              <a:spcBef>
                <a:spcPts val="0"/>
              </a:spcBef>
              <a:spcAft>
                <a:spcPts val="600"/>
              </a:spcAft>
              <a:buSzPct val="80000"/>
              <a:buFont typeface="Corbel" pitchFamily="34" charset="0"/>
              <a:buChar char="•"/>
            </a:pPr>
            <a:r>
              <a:rPr lang="en-US" sz="1600" dirty="0"/>
              <a:t>System Performance Measures</a:t>
            </a:r>
          </a:p>
          <a:p>
            <a:pPr marL="457200" lvl="0" indent="-182880">
              <a:lnSpc>
                <a:spcPct val="90000"/>
              </a:lnSpc>
              <a:spcBef>
                <a:spcPts val="0"/>
              </a:spcBef>
              <a:spcAft>
                <a:spcPts val="600"/>
              </a:spcAft>
              <a:buSzPct val="80000"/>
              <a:buFont typeface="Corbel" pitchFamily="34" charset="0"/>
              <a:buChar char="•"/>
            </a:pPr>
            <a:r>
              <a:rPr lang="en-US" sz="1600" dirty="0"/>
              <a:t>HMIS Compliance</a:t>
            </a:r>
          </a:p>
          <a:p>
            <a:pPr marL="914400" lvl="1" indent="-182880">
              <a:lnSpc>
                <a:spcPct val="90000"/>
              </a:lnSpc>
              <a:spcBef>
                <a:spcPts val="0"/>
              </a:spcBef>
              <a:spcAft>
                <a:spcPts val="600"/>
              </a:spcAft>
              <a:buSzPct val="80000"/>
              <a:buFont typeface="Corbel" pitchFamily="34" charset="0"/>
              <a:buChar char="•"/>
            </a:pPr>
            <a:r>
              <a:rPr lang="en-US" sz="1600" dirty="0"/>
              <a:t>CoC projects are correctly set up in HMIS to allow for quarterly performance reviews </a:t>
            </a:r>
          </a:p>
          <a:p>
            <a:pPr marL="457200" lvl="0" indent="-182880">
              <a:lnSpc>
                <a:spcPct val="90000"/>
              </a:lnSpc>
              <a:spcBef>
                <a:spcPts val="0"/>
              </a:spcBef>
              <a:spcAft>
                <a:spcPts val="600"/>
              </a:spcAft>
              <a:buSzPct val="80000"/>
              <a:buFont typeface="Corbel" pitchFamily="34" charset="0"/>
              <a:buChar char="•"/>
            </a:pPr>
            <a:r>
              <a:rPr lang="en-US" sz="1600" dirty="0"/>
              <a:t>Project Implementation and Reach</a:t>
            </a:r>
          </a:p>
          <a:p>
            <a:pPr marL="914400" lvl="1" indent="-182880">
              <a:lnSpc>
                <a:spcPct val="90000"/>
              </a:lnSpc>
              <a:spcBef>
                <a:spcPts val="0"/>
              </a:spcBef>
              <a:spcAft>
                <a:spcPts val="600"/>
              </a:spcAft>
              <a:buSzPct val="80000"/>
              <a:buFont typeface="Corbel" pitchFamily="34" charset="0"/>
              <a:buChar char="•"/>
            </a:pPr>
            <a:r>
              <a:rPr lang="en-US" sz="1600" dirty="0"/>
              <a:t>Projects funded with CoC funds are on track to serve projected numbers of clients and households</a:t>
            </a:r>
          </a:p>
          <a:p>
            <a:pPr marL="457200" lvl="0" indent="-182880">
              <a:lnSpc>
                <a:spcPct val="90000"/>
              </a:lnSpc>
              <a:spcBef>
                <a:spcPts val="0"/>
              </a:spcBef>
              <a:spcAft>
                <a:spcPts val="600"/>
              </a:spcAft>
              <a:buSzPct val="80000"/>
              <a:buFont typeface="Corbel" pitchFamily="34" charset="0"/>
              <a:buChar char="•"/>
            </a:pPr>
            <a:r>
              <a:rPr lang="en-US" sz="1600" dirty="0"/>
              <a:t>Project Performance Measures</a:t>
            </a:r>
          </a:p>
          <a:p>
            <a:pPr marL="914400" lvl="1" indent="-182880">
              <a:lnSpc>
                <a:spcPct val="90000"/>
              </a:lnSpc>
              <a:spcBef>
                <a:spcPts val="0"/>
              </a:spcBef>
              <a:spcAft>
                <a:spcPts val="600"/>
              </a:spcAft>
              <a:buSzPct val="80000"/>
              <a:buFont typeface="Corbel" pitchFamily="34" charset="0"/>
              <a:buChar char="•"/>
            </a:pPr>
            <a:r>
              <a:rPr lang="en-US" sz="1600" dirty="0"/>
              <a:t>CoC-funded projects meet or surpass HUD performance standards</a:t>
            </a:r>
          </a:p>
          <a:p>
            <a:pPr marL="0" lvl="0" indent="-182880">
              <a:lnSpc>
                <a:spcPct val="90000"/>
              </a:lnSpc>
              <a:spcBef>
                <a:spcPts val="0"/>
              </a:spcBef>
              <a:spcAft>
                <a:spcPts val="600"/>
              </a:spcAft>
              <a:buSzPct val="80000"/>
              <a:buFont typeface="Corbel" pitchFamily="34" charset="0"/>
              <a:buChar char="•"/>
            </a:pPr>
            <a:endParaRPr lang="en-US" sz="1600" i="1" dirty="0"/>
          </a:p>
          <a:p>
            <a:pPr marL="457200" lvl="1" indent="0">
              <a:lnSpc>
                <a:spcPct val="90000"/>
              </a:lnSpc>
              <a:spcBef>
                <a:spcPts val="0"/>
              </a:spcBef>
              <a:spcAft>
                <a:spcPts val="600"/>
              </a:spcAft>
              <a:buSzPct val="80000"/>
              <a:buNone/>
            </a:pPr>
            <a:r>
              <a:rPr lang="en-US" sz="1400" i="1" dirty="0"/>
              <a:t>***Grantees with noted deficiencies may receive Technical Assistance and be subject to a Performance Improvement Plan as a condition of funding.</a:t>
            </a:r>
          </a:p>
          <a:p>
            <a:pPr marL="914400" lvl="0" indent="-182880">
              <a:lnSpc>
                <a:spcPct val="90000"/>
              </a:lnSpc>
              <a:spcBef>
                <a:spcPts val="0"/>
              </a:spcBef>
              <a:spcAft>
                <a:spcPts val="600"/>
              </a:spcAft>
              <a:buSzPct val="80000"/>
              <a:buFont typeface="Corbel" pitchFamily="34" charset="0"/>
              <a:buChar char="•"/>
            </a:pPr>
            <a:endParaRPr lang="en-US" sz="1600" dirty="0"/>
          </a:p>
        </p:txBody>
      </p:sp>
    </p:spTree>
    <p:extLst>
      <p:ext uri="{BB962C8B-B14F-4D97-AF65-F5344CB8AC3E}">
        <p14:creationId xmlns:p14="http://schemas.microsoft.com/office/powerpoint/2010/main" val="406475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1356360"/>
          </a:xfrm>
        </p:spPr>
        <p:txBody>
          <a:bodyPr>
            <a:normAutofit/>
          </a:bodyPr>
          <a:lstStyle/>
          <a:p>
            <a:r>
              <a:rPr lang="en-US" b="1" dirty="0"/>
              <a:t>Local Competition Key Dates*</a:t>
            </a:r>
          </a:p>
        </p:txBody>
      </p:sp>
      <p:graphicFrame>
        <p:nvGraphicFramePr>
          <p:cNvPr id="23" name="Content Placeholder 2">
            <a:extLst>
              <a:ext uri="{FF2B5EF4-FFF2-40B4-BE49-F238E27FC236}">
                <a16:creationId xmlns:a16="http://schemas.microsoft.com/office/drawing/2014/main" id="{CC842F75-9B28-93CF-08E8-39FD7D58F316}"/>
              </a:ext>
            </a:extLst>
          </p:cNvPr>
          <p:cNvGraphicFramePr>
            <a:graphicFrameLocks noGrp="1"/>
          </p:cNvGraphicFramePr>
          <p:nvPr>
            <p:ph idx="1"/>
            <p:extLst>
              <p:ext uri="{D42A27DB-BD31-4B8C-83A1-F6EECF244321}">
                <p14:modId xmlns:p14="http://schemas.microsoft.com/office/powerpoint/2010/main" val="2771814223"/>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0642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DB2D498-AF35-4076-8C00-0D4FF10BF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F76277E-2F78-40FA-A0BA-BD66E008B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1" name="Straight Connector 20">
            <a:extLst>
              <a:ext uri="{FF2B5EF4-FFF2-40B4-BE49-F238E27FC236}">
                <a16:creationId xmlns:a16="http://schemas.microsoft.com/office/drawing/2014/main" id="{9BC3B1C8-8BC3-49E6-A1DA-5EEF4CF9597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45896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109980" y="4208424"/>
            <a:ext cx="9966960" cy="1325880"/>
          </a:xfrm>
        </p:spPr>
        <p:txBody>
          <a:bodyPr>
            <a:normAutofit/>
          </a:bodyPr>
          <a:lstStyle/>
          <a:p>
            <a:r>
              <a:rPr lang="en-US" sz="4600">
                <a:solidFill>
                  <a:schemeClr val="accent1"/>
                </a:solidFill>
              </a:rPr>
              <a:t>Application Components – Share Screen</a:t>
            </a:r>
          </a:p>
        </p:txBody>
      </p:sp>
      <p:pic>
        <p:nvPicPr>
          <p:cNvPr id="7" name="Graphic 6" descr="Projector screen">
            <a:extLst>
              <a:ext uri="{FF2B5EF4-FFF2-40B4-BE49-F238E27FC236}">
                <a16:creationId xmlns:a16="http://schemas.microsoft.com/office/drawing/2014/main" id="{A2E52A18-E848-FA0E-7C59-EA099C1D10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56178" y="741172"/>
            <a:ext cx="3279644" cy="3279644"/>
          </a:xfrm>
          <a:prstGeom prst="rect">
            <a:avLst/>
          </a:prstGeom>
        </p:spPr>
      </p:pic>
    </p:spTree>
    <p:extLst>
      <p:ext uri="{BB962C8B-B14F-4D97-AF65-F5344CB8AC3E}">
        <p14:creationId xmlns:p14="http://schemas.microsoft.com/office/powerpoint/2010/main" val="555653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3DB2D498-AF35-4076-8C00-0D4FF10BF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F76277E-2F78-40FA-A0BA-BD66E008B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3" name="Straight Connector 32">
            <a:extLst>
              <a:ext uri="{FF2B5EF4-FFF2-40B4-BE49-F238E27FC236}">
                <a16:creationId xmlns:a16="http://schemas.microsoft.com/office/drawing/2014/main" id="{9BC3B1C8-8BC3-49E6-A1DA-5EEF4CF9597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45896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109980" y="4208424"/>
            <a:ext cx="9966960" cy="1325880"/>
          </a:xfrm>
        </p:spPr>
        <p:txBody>
          <a:bodyPr>
            <a:normAutofit/>
          </a:bodyPr>
          <a:lstStyle/>
          <a:p>
            <a:r>
              <a:rPr lang="en-US" sz="6600">
                <a:solidFill>
                  <a:schemeClr val="accent1"/>
                </a:solidFill>
              </a:rPr>
              <a:t>Questions?</a:t>
            </a:r>
          </a:p>
        </p:txBody>
      </p:sp>
      <p:pic>
        <p:nvPicPr>
          <p:cNvPr id="17" name="Graphic 16" descr="Question mark">
            <a:extLst>
              <a:ext uri="{FF2B5EF4-FFF2-40B4-BE49-F238E27FC236}">
                <a16:creationId xmlns:a16="http://schemas.microsoft.com/office/drawing/2014/main" id="{CFFC5087-97FF-AF1B-B725-B309D5FD1D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56178" y="741172"/>
            <a:ext cx="3279644" cy="3279644"/>
          </a:xfrm>
          <a:prstGeom prst="rect">
            <a:avLst/>
          </a:prstGeom>
        </p:spPr>
      </p:pic>
    </p:spTree>
    <p:extLst>
      <p:ext uri="{BB962C8B-B14F-4D97-AF65-F5344CB8AC3E}">
        <p14:creationId xmlns:p14="http://schemas.microsoft.com/office/powerpoint/2010/main" val="673476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1356360"/>
          </a:xfrm>
        </p:spPr>
        <p:txBody>
          <a:bodyPr>
            <a:normAutofit/>
          </a:bodyPr>
          <a:lstStyle/>
          <a:p>
            <a:r>
              <a:rPr lang="en-US"/>
              <a:t>Reminders</a:t>
            </a:r>
          </a:p>
        </p:txBody>
      </p:sp>
      <p:graphicFrame>
        <p:nvGraphicFramePr>
          <p:cNvPr id="21" name="Content Placeholder 2">
            <a:extLst>
              <a:ext uri="{FF2B5EF4-FFF2-40B4-BE49-F238E27FC236}">
                <a16:creationId xmlns:a16="http://schemas.microsoft.com/office/drawing/2014/main" id="{0D16F717-748C-519F-8D3D-D26710683F0F}"/>
              </a:ext>
            </a:extLst>
          </p:cNvPr>
          <p:cNvGraphicFramePr>
            <a:graphicFrameLocks noGrp="1"/>
          </p:cNvGraphicFramePr>
          <p:nvPr>
            <p:ph idx="1"/>
            <p:extLst>
              <p:ext uri="{D42A27DB-BD31-4B8C-83A1-F6EECF244321}">
                <p14:modId xmlns:p14="http://schemas.microsoft.com/office/powerpoint/2010/main" val="970781970"/>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0776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26"/>
        <p:cNvGrpSpPr/>
        <p:nvPr/>
      </p:nvGrpSpPr>
      <p:grpSpPr>
        <a:xfrm>
          <a:off x="0" y="0"/>
          <a:ext cx="0" cy="0"/>
          <a:chOff x="0" y="0"/>
          <a:chExt cx="0" cy="0"/>
        </a:xfrm>
      </p:grpSpPr>
      <p:sp>
        <p:nvSpPr>
          <p:cNvPr id="233" name="Rectangle 232">
            <a:extLst>
              <a:ext uri="{FF2B5EF4-FFF2-40B4-BE49-F238E27FC236}">
                <a16:creationId xmlns:a16="http://schemas.microsoft.com/office/drawing/2014/main" id="{20A96B4E-A981-496A-A7D7-2572F8D4F2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35" name="Straight Connector 234">
            <a:extLst>
              <a:ext uri="{FF2B5EF4-FFF2-40B4-BE49-F238E27FC236}">
                <a16:creationId xmlns:a16="http://schemas.microsoft.com/office/drawing/2014/main" id="{D2EC0C29-2EFC-473E-8304-50E0BCA5F4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323114"/>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7" name="Google Shape;227;p1"/>
          <p:cNvSpPr txBox="1">
            <a:spLocks noGrp="1"/>
          </p:cNvSpPr>
          <p:nvPr>
            <p:ph type="ctrTitle"/>
          </p:nvPr>
        </p:nvSpPr>
        <p:spPr>
          <a:xfrm>
            <a:off x="1109980" y="2210673"/>
            <a:ext cx="9966960" cy="1490472"/>
          </a:xfrm>
          <a:prstGeom prst="rect">
            <a:avLst/>
          </a:prstGeom>
        </p:spPr>
        <p:txBody>
          <a:bodyPr spcFirstLastPara="1" lIns="91425" tIns="45700" rIns="91425" bIns="45700" anchorCtr="0">
            <a:normAutofit/>
          </a:bodyPr>
          <a:lstStyle/>
          <a:p>
            <a:pPr marL="0" lvl="0" indent="0" rtl="0">
              <a:spcBef>
                <a:spcPts val="0"/>
              </a:spcBef>
              <a:spcAft>
                <a:spcPts val="0"/>
              </a:spcAft>
              <a:buClr>
                <a:srgbClr val="BF1238"/>
              </a:buClr>
              <a:buSzPct val="136666"/>
              <a:buFont typeface="Trebuchet MS"/>
              <a:buNone/>
            </a:pPr>
            <a:r>
              <a:rPr lang="en-US" sz="5100" b="1" dirty="0">
                <a:solidFill>
                  <a:schemeClr val="accent1"/>
                </a:solidFill>
                <a:latin typeface="Trebuchet MS"/>
                <a:ea typeface="Trebuchet MS"/>
                <a:cs typeface="Trebuchet MS"/>
                <a:sym typeface="Trebuchet MS"/>
              </a:rPr>
              <a:t>CoC FY24 Application Training</a:t>
            </a:r>
            <a:r>
              <a:rPr lang="en-US" sz="5100" dirty="0">
                <a:solidFill>
                  <a:schemeClr val="accent1"/>
                </a:solidFill>
                <a:latin typeface="Trebuchet MS"/>
                <a:ea typeface="Trebuchet MS"/>
                <a:cs typeface="Trebuchet MS"/>
                <a:sym typeface="Trebuchet MS"/>
              </a:rPr>
              <a:t> </a:t>
            </a:r>
          </a:p>
        </p:txBody>
      </p:sp>
      <p:sp>
        <p:nvSpPr>
          <p:cNvPr id="228" name="Google Shape;228;p1"/>
          <p:cNvSpPr txBox="1">
            <a:spLocks noGrp="1"/>
          </p:cNvSpPr>
          <p:nvPr>
            <p:ph type="subTitle" idx="1"/>
          </p:nvPr>
        </p:nvSpPr>
        <p:spPr>
          <a:xfrm>
            <a:off x="1709530" y="3943265"/>
            <a:ext cx="8767860" cy="721416"/>
          </a:xfrm>
          <a:prstGeom prst="rect">
            <a:avLst/>
          </a:prstGeom>
        </p:spPr>
        <p:txBody>
          <a:bodyPr spcFirstLastPara="1" lIns="91425" tIns="45700" rIns="91425" bIns="45700" anchorCtr="0">
            <a:noAutofit/>
          </a:bodyPr>
          <a:lstStyle/>
          <a:p>
            <a:r>
              <a:rPr lang="en-US" b="1" dirty="0"/>
              <a:t>Please reach out to Hannah Breakstone with any questions:</a:t>
            </a:r>
          </a:p>
          <a:p>
            <a:pPr lvl="1"/>
            <a:r>
              <a:rPr lang="en-US" sz="2200" dirty="0"/>
              <a:t>410-222-3958</a:t>
            </a:r>
          </a:p>
          <a:p>
            <a:pPr lvl="1"/>
            <a:r>
              <a:rPr lang="en-US" dirty="0"/>
              <a:t>breakstoneh@gmail.com</a:t>
            </a:r>
          </a:p>
        </p:txBody>
      </p:sp>
      <p:pic>
        <p:nvPicPr>
          <p:cNvPr id="2" name="Picture 1">
            <a:extLst>
              <a:ext uri="{FF2B5EF4-FFF2-40B4-BE49-F238E27FC236}">
                <a16:creationId xmlns:a16="http://schemas.microsoft.com/office/drawing/2014/main" id="{68485EC5-511D-EB3B-EDA4-5F0972BEAB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3679" y="495695"/>
            <a:ext cx="5139562" cy="1490472"/>
          </a:xfrm>
          <a:prstGeom prst="rect">
            <a:avLst/>
          </a:prstGeom>
        </p:spPr>
      </p:pic>
    </p:spTree>
    <p:extLst>
      <p:ext uri="{BB962C8B-B14F-4D97-AF65-F5344CB8AC3E}">
        <p14:creationId xmlns:p14="http://schemas.microsoft.com/office/powerpoint/2010/main" val="1707654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g216eb7c2c6c_0_918"/>
          <p:cNvSpPr txBox="1">
            <a:spLocks noGrp="1"/>
          </p:cNvSpPr>
          <p:nvPr>
            <p:ph type="title"/>
          </p:nvPr>
        </p:nvSpPr>
        <p:spPr>
          <a:xfrm>
            <a:off x="253381" y="843875"/>
            <a:ext cx="7236900" cy="396900"/>
          </a:xfrm>
          <a:prstGeom prst="rect">
            <a:avLst/>
          </a:prstGeom>
          <a:noFill/>
          <a:ln>
            <a:noFill/>
          </a:ln>
        </p:spPr>
        <p:txBody>
          <a:bodyPr spcFirstLastPara="1" wrap="square" lIns="121900" tIns="60925" rIns="121900" bIns="60925" anchor="ctr" anchorCtr="0">
            <a:noAutofit/>
          </a:bodyPr>
          <a:lstStyle/>
          <a:p>
            <a:pPr marL="0" lvl="0" indent="0" algn="l" rtl="0">
              <a:lnSpc>
                <a:spcPct val="100000"/>
              </a:lnSpc>
              <a:spcBef>
                <a:spcPts val="0"/>
              </a:spcBef>
              <a:spcAft>
                <a:spcPts val="0"/>
              </a:spcAft>
              <a:buSzPts val="2500"/>
              <a:buNone/>
            </a:pPr>
            <a:r>
              <a:rPr lang="en-US">
                <a:solidFill>
                  <a:schemeClr val="accent1"/>
                </a:solidFill>
              </a:rPr>
              <a:t>Continuum of Care Program</a:t>
            </a:r>
          </a:p>
        </p:txBody>
      </p:sp>
      <p:graphicFrame>
        <p:nvGraphicFramePr>
          <p:cNvPr id="255" name="Google Shape;247;g216eb7c2c6c_0_918">
            <a:extLst>
              <a:ext uri="{FF2B5EF4-FFF2-40B4-BE49-F238E27FC236}">
                <a16:creationId xmlns:a16="http://schemas.microsoft.com/office/drawing/2014/main" id="{B84EA315-3C2F-E27C-C01D-C97CF7BBFF49}"/>
              </a:ext>
            </a:extLst>
          </p:cNvPr>
          <p:cNvGraphicFramePr/>
          <p:nvPr/>
        </p:nvGraphicFramePr>
        <p:xfrm>
          <a:off x="609600" y="1376217"/>
          <a:ext cx="10972800" cy="47500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4668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51"/>
        <p:cNvGrpSpPr/>
        <p:nvPr/>
      </p:nvGrpSpPr>
      <p:grpSpPr>
        <a:xfrm>
          <a:off x="0" y="0"/>
          <a:ext cx="0" cy="0"/>
          <a:chOff x="0" y="0"/>
          <a:chExt cx="0" cy="0"/>
        </a:xfrm>
      </p:grpSpPr>
      <p:sp>
        <p:nvSpPr>
          <p:cNvPr id="288" name="Rectangle 287">
            <a:extLst>
              <a:ext uri="{FF2B5EF4-FFF2-40B4-BE49-F238E27FC236}">
                <a16:creationId xmlns:a16="http://schemas.microsoft.com/office/drawing/2014/main" id="{72792EF6-731E-455D-8D11-9405F313A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89" name="Rectangle 288">
            <a:extLst>
              <a:ext uri="{FF2B5EF4-FFF2-40B4-BE49-F238E27FC236}">
                <a16:creationId xmlns:a16="http://schemas.microsoft.com/office/drawing/2014/main" id="{9C58A6BE-CB79-4903-90C4-7BEAB2D9E8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909" y="4572001"/>
            <a:ext cx="11719791" cy="2052826"/>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52" name="Google Shape;252;g216eb7c2c6c_0_1048"/>
          <p:cNvSpPr txBox="1">
            <a:spLocks noGrp="1"/>
          </p:cNvSpPr>
          <p:nvPr>
            <p:ph type="title"/>
          </p:nvPr>
        </p:nvSpPr>
        <p:spPr>
          <a:xfrm>
            <a:off x="1143000" y="4824984"/>
            <a:ext cx="9875520" cy="1356360"/>
          </a:xfrm>
          <a:prstGeom prst="rect">
            <a:avLst/>
          </a:prstGeom>
        </p:spPr>
        <p:txBody>
          <a:bodyPr spcFirstLastPara="1" vert="horz" lIns="91440" tIns="45720" rIns="91440" bIns="45720" rtlCol="0" anchor="ctr" anchorCtr="0">
            <a:normAutofit/>
          </a:bodyPr>
          <a:lstStyle/>
          <a:p>
            <a:pPr marL="0" lvl="0" indent="0" algn="ctr">
              <a:lnSpc>
                <a:spcPct val="90000"/>
              </a:lnSpc>
              <a:spcBef>
                <a:spcPct val="0"/>
              </a:spcBef>
              <a:spcAft>
                <a:spcPts val="0"/>
              </a:spcAft>
              <a:buSzPts val="2500"/>
            </a:pPr>
            <a:r>
              <a:rPr lang="en-US" sz="5400">
                <a:solidFill>
                  <a:srgbClr val="FFFFFF"/>
                </a:solidFill>
              </a:rPr>
              <a:t>HUD Strategic Goals</a:t>
            </a:r>
          </a:p>
          <a:p>
            <a:pPr marL="0" lvl="0" indent="0" algn="ctr">
              <a:lnSpc>
                <a:spcPct val="90000"/>
              </a:lnSpc>
              <a:spcBef>
                <a:spcPct val="0"/>
              </a:spcBef>
              <a:spcAft>
                <a:spcPts val="0"/>
              </a:spcAft>
              <a:buSzPts val="2500"/>
            </a:pPr>
            <a:endParaRPr lang="en-US" sz="5400">
              <a:solidFill>
                <a:srgbClr val="FFFFFF"/>
              </a:solidFill>
            </a:endParaRPr>
          </a:p>
        </p:txBody>
      </p:sp>
      <p:sp>
        <p:nvSpPr>
          <p:cNvPr id="290" name="Rectangle 289">
            <a:extLst>
              <a:ext uri="{FF2B5EF4-FFF2-40B4-BE49-F238E27FC236}">
                <a16:creationId xmlns:a16="http://schemas.microsoft.com/office/drawing/2014/main" id="{6485D2B1-092E-4A44-B248-52263D283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40031"/>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262" name="Google Shape;253;g216eb7c2c6c_0_1048">
            <a:extLst>
              <a:ext uri="{FF2B5EF4-FFF2-40B4-BE49-F238E27FC236}">
                <a16:creationId xmlns:a16="http://schemas.microsoft.com/office/drawing/2014/main" id="{EE8189EF-8766-968F-0C07-4C44A92C8B7A}"/>
              </a:ext>
            </a:extLst>
          </p:cNvPr>
          <p:cNvGraphicFramePr/>
          <p:nvPr>
            <p:extLst>
              <p:ext uri="{D42A27DB-BD31-4B8C-83A1-F6EECF244321}">
                <p14:modId xmlns:p14="http://schemas.microsoft.com/office/powerpoint/2010/main" val="693359526"/>
              </p:ext>
            </p:extLst>
          </p:nvPr>
        </p:nvGraphicFramePr>
        <p:xfrm>
          <a:off x="410323" y="233173"/>
          <a:ext cx="11340873" cy="41820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907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51"/>
        <p:cNvGrpSpPr/>
        <p:nvPr/>
      </p:nvGrpSpPr>
      <p:grpSpPr>
        <a:xfrm>
          <a:off x="0" y="0"/>
          <a:ext cx="0" cy="0"/>
          <a:chOff x="0" y="0"/>
          <a:chExt cx="0" cy="0"/>
        </a:xfrm>
      </p:grpSpPr>
      <p:sp>
        <p:nvSpPr>
          <p:cNvPr id="259" name="Rectangle 258">
            <a:extLst>
              <a:ext uri="{FF2B5EF4-FFF2-40B4-BE49-F238E27FC236}">
                <a16:creationId xmlns:a16="http://schemas.microsoft.com/office/drawing/2014/main" id="{72792EF6-731E-455D-8D11-9405F313A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52" name="Google Shape;252;g216eb7c2c6c_0_1048"/>
          <p:cNvSpPr txBox="1">
            <a:spLocks noGrp="1"/>
          </p:cNvSpPr>
          <p:nvPr>
            <p:ph type="title"/>
          </p:nvPr>
        </p:nvSpPr>
        <p:spPr>
          <a:xfrm>
            <a:off x="1143000" y="609600"/>
            <a:ext cx="9875520" cy="1356360"/>
          </a:xfrm>
          <a:prstGeom prst="rect">
            <a:avLst/>
          </a:prstGeom>
        </p:spPr>
        <p:txBody>
          <a:bodyPr spcFirstLastPara="1" vert="horz" lIns="91440" tIns="45720" rIns="91440" bIns="45720" rtlCol="0" anchor="ctr" anchorCtr="0">
            <a:normAutofit/>
          </a:bodyPr>
          <a:lstStyle/>
          <a:p>
            <a:pPr marL="0" lvl="0" indent="0">
              <a:lnSpc>
                <a:spcPct val="90000"/>
              </a:lnSpc>
              <a:spcBef>
                <a:spcPct val="0"/>
              </a:spcBef>
              <a:spcAft>
                <a:spcPts val="0"/>
              </a:spcAft>
              <a:buSzPts val="2500"/>
            </a:pPr>
            <a:r>
              <a:rPr lang="en-US">
                <a:solidFill>
                  <a:schemeClr val="accent1"/>
                </a:solidFill>
              </a:rPr>
              <a:t>HUD Homeless Policy Priorities</a:t>
            </a:r>
          </a:p>
          <a:p>
            <a:pPr marL="0" lvl="0" indent="0">
              <a:lnSpc>
                <a:spcPct val="90000"/>
              </a:lnSpc>
              <a:spcBef>
                <a:spcPct val="0"/>
              </a:spcBef>
              <a:spcAft>
                <a:spcPts val="0"/>
              </a:spcAft>
              <a:buSzPts val="2500"/>
            </a:pPr>
            <a:endParaRPr lang="en-US">
              <a:solidFill>
                <a:schemeClr val="accent1"/>
              </a:solidFill>
            </a:endParaRPr>
          </a:p>
        </p:txBody>
      </p:sp>
      <p:graphicFrame>
        <p:nvGraphicFramePr>
          <p:cNvPr id="255" name="Google Shape;253;g216eb7c2c6c_0_1048">
            <a:extLst>
              <a:ext uri="{FF2B5EF4-FFF2-40B4-BE49-F238E27FC236}">
                <a16:creationId xmlns:a16="http://schemas.microsoft.com/office/drawing/2014/main" id="{8638BC04-40B9-CFDB-2E6B-2A4C377081B4}"/>
              </a:ext>
            </a:extLst>
          </p:cNvPr>
          <p:cNvGraphicFramePr/>
          <p:nvPr>
            <p:extLst>
              <p:ext uri="{D42A27DB-BD31-4B8C-83A1-F6EECF244321}">
                <p14:modId xmlns:p14="http://schemas.microsoft.com/office/powerpoint/2010/main" val="1689056577"/>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5999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D374F3-E6D0-465E-894B-185D4732A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6" name="Rectangle 5">
            <a:extLst>
              <a:ext uri="{FF2B5EF4-FFF2-40B4-BE49-F238E27FC236}">
                <a16:creationId xmlns:a16="http://schemas.microsoft.com/office/drawing/2014/main" id="{113F61AC-31A4-4A87-8ABB-079E7EAD4C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8533" cy="1886373"/>
          </a:xfrm>
          <a:prstGeom prst="rect">
            <a:avLst/>
          </a:prstGeom>
          <a:no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963D6EE-A412-07F2-BD8B-548CF3E256C0}"/>
              </a:ext>
            </a:extLst>
          </p:cNvPr>
          <p:cNvSpPr>
            <a:spLocks noGrp="1"/>
          </p:cNvSpPr>
          <p:nvPr>
            <p:ph type="title"/>
          </p:nvPr>
        </p:nvSpPr>
        <p:spPr>
          <a:xfrm>
            <a:off x="1143000" y="609600"/>
            <a:ext cx="9875520" cy="1356360"/>
          </a:xfrm>
        </p:spPr>
        <p:txBody>
          <a:bodyPr>
            <a:normAutofit/>
          </a:bodyPr>
          <a:lstStyle/>
          <a:p>
            <a:r>
              <a:rPr lang="en-US" dirty="0">
                <a:solidFill>
                  <a:srgbClr val="FFFFFF"/>
                </a:solidFill>
              </a:rPr>
              <a:t>Changes from the Previous NOFO</a:t>
            </a:r>
          </a:p>
        </p:txBody>
      </p:sp>
      <p:sp useBgFill="1">
        <p:nvSpPr>
          <p:cNvPr id="7" name="Rectangle 6">
            <a:extLst>
              <a:ext uri="{FF2B5EF4-FFF2-40B4-BE49-F238E27FC236}">
                <a16:creationId xmlns:a16="http://schemas.microsoft.com/office/drawing/2014/main" id="{2C638E3F-782E-4F34-81DA-01AD5A29E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0"/>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AC46D50-8CB5-2129-F171-E9C2167922DD}"/>
              </a:ext>
            </a:extLst>
          </p:cNvPr>
          <p:cNvSpPr>
            <a:spLocks noGrp="1"/>
          </p:cNvSpPr>
          <p:nvPr>
            <p:ph idx="1"/>
          </p:nvPr>
        </p:nvSpPr>
        <p:spPr>
          <a:xfrm>
            <a:off x="1143000" y="3084394"/>
            <a:ext cx="9872871" cy="3011605"/>
          </a:xfrm>
        </p:spPr>
        <p:txBody>
          <a:bodyPr>
            <a:normAutofit lnSpcReduction="10000"/>
          </a:bodyPr>
          <a:lstStyle/>
          <a:p>
            <a:r>
              <a:rPr lang="en-US" sz="2400" b="1" dirty="0"/>
              <a:t>2-Year NOFO for 2024 and 2025 Competition Years</a:t>
            </a:r>
          </a:p>
          <a:p>
            <a:pPr lvl="1"/>
            <a:endParaRPr lang="en-US" sz="1500" b="1" dirty="0"/>
          </a:p>
          <a:p>
            <a:pPr lvl="1"/>
            <a:r>
              <a:rPr lang="en-US" sz="1800" dirty="0"/>
              <a:t>CoCs are only required to submit one CoC application that will be applicable to the FY 2024 and FY 2025 funds</a:t>
            </a:r>
          </a:p>
          <a:p>
            <a:pPr lvl="1"/>
            <a:r>
              <a:rPr lang="en-US" sz="1800" dirty="0"/>
              <a:t>Projects that are awarded FY 2024 funds may be eligible for award of FY 2025 funds using their FY 2024 application submission and are not required to apply for renewal for FY 2025 funds. </a:t>
            </a:r>
          </a:p>
          <a:p>
            <a:pPr lvl="1"/>
            <a:r>
              <a:rPr lang="en-US" sz="1800" dirty="0"/>
              <a:t>Should there not be sufficient appropriated amounts to fully fund all FY 2025 renewal grants, grant amounts may be reduced proportionately. </a:t>
            </a:r>
          </a:p>
          <a:p>
            <a:pPr lvl="1"/>
            <a:r>
              <a:rPr lang="en-US" sz="1800" dirty="0"/>
              <a:t>If new competitive funding becomes available for FY 2025, this NOFO may be amended and the FY 2024 - 2025 CoC Application and score may be used for the FY 2025 application selection process. </a:t>
            </a:r>
          </a:p>
        </p:txBody>
      </p:sp>
    </p:spTree>
    <p:extLst>
      <p:ext uri="{BB962C8B-B14F-4D97-AF65-F5344CB8AC3E}">
        <p14:creationId xmlns:p14="http://schemas.microsoft.com/office/powerpoint/2010/main" val="1347784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DCEBB-369B-8645-C3A6-6CC87C7B8C00}"/>
              </a:ext>
            </a:extLst>
          </p:cNvPr>
          <p:cNvSpPr>
            <a:spLocks noGrp="1"/>
          </p:cNvSpPr>
          <p:nvPr>
            <p:ph type="title"/>
          </p:nvPr>
        </p:nvSpPr>
        <p:spPr/>
        <p:txBody>
          <a:bodyPr/>
          <a:lstStyle/>
          <a:p>
            <a:r>
              <a:rPr lang="en-US" dirty="0"/>
              <a:t>Changes from the Previous NOFO (cont.)</a:t>
            </a:r>
          </a:p>
        </p:txBody>
      </p:sp>
      <p:graphicFrame>
        <p:nvGraphicFramePr>
          <p:cNvPr id="5" name="Content Placeholder 2">
            <a:extLst>
              <a:ext uri="{FF2B5EF4-FFF2-40B4-BE49-F238E27FC236}">
                <a16:creationId xmlns:a16="http://schemas.microsoft.com/office/drawing/2014/main" id="{8AEB8EA6-834D-81C7-C175-72D8DCABAD5A}"/>
              </a:ext>
            </a:extLst>
          </p:cNvPr>
          <p:cNvGraphicFramePr>
            <a:graphicFrameLocks noGrp="1"/>
          </p:cNvGraphicFramePr>
          <p:nvPr>
            <p:ph idx="1"/>
          </p:nvPr>
        </p:nvGraphicFramePr>
        <p:xfrm>
          <a:off x="1143000" y="2057400"/>
          <a:ext cx="9872871"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4378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58"/>
        <p:cNvGrpSpPr/>
        <p:nvPr/>
      </p:nvGrpSpPr>
      <p:grpSpPr>
        <a:xfrm>
          <a:off x="0" y="0"/>
          <a:ext cx="0" cy="0"/>
          <a:chOff x="0" y="0"/>
          <a:chExt cx="0" cy="0"/>
        </a:xfrm>
      </p:grpSpPr>
      <p:sp>
        <p:nvSpPr>
          <p:cNvPr id="278" name="Rectangle 277">
            <a:extLst>
              <a:ext uri="{FF2B5EF4-FFF2-40B4-BE49-F238E27FC236}">
                <a16:creationId xmlns:a16="http://schemas.microsoft.com/office/drawing/2014/main" id="{72792EF6-731E-455D-8D11-9405F313A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80" name="Rectangle 279">
            <a:extLst>
              <a:ext uri="{FF2B5EF4-FFF2-40B4-BE49-F238E27FC236}">
                <a16:creationId xmlns:a16="http://schemas.microsoft.com/office/drawing/2014/main" id="{9C58A6BE-CB79-4903-90C4-7BEAB2D9E8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909" y="4572001"/>
            <a:ext cx="11719791" cy="2052826"/>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59" name="Google Shape;259;g216eb7c2c6c_0_1179"/>
          <p:cNvSpPr txBox="1">
            <a:spLocks noGrp="1"/>
          </p:cNvSpPr>
          <p:nvPr>
            <p:ph type="title"/>
          </p:nvPr>
        </p:nvSpPr>
        <p:spPr>
          <a:xfrm>
            <a:off x="1143000" y="4824984"/>
            <a:ext cx="9875520" cy="1356360"/>
          </a:xfrm>
          <a:prstGeom prst="rect">
            <a:avLst/>
          </a:prstGeom>
        </p:spPr>
        <p:txBody>
          <a:bodyPr spcFirstLastPara="1" vert="horz" lIns="91440" tIns="45720" rIns="91440" bIns="45720" rtlCol="0" anchor="ctr" anchorCtr="0">
            <a:normAutofit/>
          </a:bodyPr>
          <a:lstStyle/>
          <a:p>
            <a:pPr marL="0" lvl="0" indent="0" algn="ctr">
              <a:lnSpc>
                <a:spcPct val="90000"/>
              </a:lnSpc>
              <a:spcBef>
                <a:spcPct val="0"/>
              </a:spcBef>
              <a:spcAft>
                <a:spcPts val="0"/>
              </a:spcAft>
              <a:buSzPts val="2500"/>
            </a:pPr>
            <a:r>
              <a:rPr lang="en-US" sz="4600" dirty="0">
                <a:solidFill>
                  <a:srgbClr val="FFFFFF"/>
                </a:solidFill>
              </a:rPr>
              <a:t>Project Types – Program Components</a:t>
            </a:r>
          </a:p>
        </p:txBody>
      </p:sp>
      <p:sp>
        <p:nvSpPr>
          <p:cNvPr id="282" name="Rectangle 281">
            <a:extLst>
              <a:ext uri="{FF2B5EF4-FFF2-40B4-BE49-F238E27FC236}">
                <a16:creationId xmlns:a16="http://schemas.microsoft.com/office/drawing/2014/main" id="{6485D2B1-092E-4A44-B248-52263D283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40031"/>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274" name="Google Shape;260;g216eb7c2c6c_0_1179">
            <a:extLst>
              <a:ext uri="{FF2B5EF4-FFF2-40B4-BE49-F238E27FC236}">
                <a16:creationId xmlns:a16="http://schemas.microsoft.com/office/drawing/2014/main" id="{9A507B0B-1375-9821-11A4-CBD84010FD33}"/>
              </a:ext>
            </a:extLst>
          </p:cNvPr>
          <p:cNvGraphicFramePr/>
          <p:nvPr>
            <p:extLst>
              <p:ext uri="{D42A27DB-BD31-4B8C-83A1-F6EECF244321}">
                <p14:modId xmlns:p14="http://schemas.microsoft.com/office/powerpoint/2010/main" val="3986359457"/>
              </p:ext>
            </p:extLst>
          </p:nvPr>
        </p:nvGraphicFramePr>
        <p:xfrm>
          <a:off x="709613" y="642938"/>
          <a:ext cx="10828337" cy="35385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650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58"/>
        <p:cNvGrpSpPr/>
        <p:nvPr/>
      </p:nvGrpSpPr>
      <p:grpSpPr>
        <a:xfrm>
          <a:off x="0" y="0"/>
          <a:ext cx="0" cy="0"/>
          <a:chOff x="0" y="0"/>
          <a:chExt cx="0" cy="0"/>
        </a:xfrm>
      </p:grpSpPr>
      <p:sp>
        <p:nvSpPr>
          <p:cNvPr id="293" name="Rectangle 292">
            <a:extLst>
              <a:ext uri="{FF2B5EF4-FFF2-40B4-BE49-F238E27FC236}">
                <a16:creationId xmlns:a16="http://schemas.microsoft.com/office/drawing/2014/main" id="{9ECCD743-E5A0-429C-B422-8C02CD2221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94" name="Rectangle 293">
            <a:extLst>
              <a:ext uri="{FF2B5EF4-FFF2-40B4-BE49-F238E27FC236}">
                <a16:creationId xmlns:a16="http://schemas.microsoft.com/office/drawing/2014/main" id="{BC67B137-15B0-4AF6-94A8-AC00BA8D7B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5" name="Rectangle 294">
            <a:extLst>
              <a:ext uri="{FF2B5EF4-FFF2-40B4-BE49-F238E27FC236}">
                <a16:creationId xmlns:a16="http://schemas.microsoft.com/office/drawing/2014/main" id="{5699F27B-22F2-45E1-BFB8-2B1FF14A95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59" name="Google Shape;259;g216eb7c2c6c_0_1179"/>
          <p:cNvSpPr txBox="1">
            <a:spLocks noGrp="1"/>
          </p:cNvSpPr>
          <p:nvPr>
            <p:ph type="title"/>
          </p:nvPr>
        </p:nvSpPr>
        <p:spPr>
          <a:xfrm>
            <a:off x="643467" y="643466"/>
            <a:ext cx="3602736" cy="5269651"/>
          </a:xfrm>
          <a:prstGeom prst="rect">
            <a:avLst/>
          </a:prstGeom>
        </p:spPr>
        <p:txBody>
          <a:bodyPr spcFirstLastPara="1" vert="horz" lIns="91440" tIns="45720" rIns="91440" bIns="45720" rtlCol="0" anchor="ctr" anchorCtr="0">
            <a:normAutofit/>
          </a:bodyPr>
          <a:lstStyle/>
          <a:p>
            <a:pPr marL="0" lvl="0" indent="0" algn="ctr">
              <a:lnSpc>
                <a:spcPct val="90000"/>
              </a:lnSpc>
              <a:spcBef>
                <a:spcPct val="0"/>
              </a:spcBef>
              <a:spcAft>
                <a:spcPts val="0"/>
              </a:spcAft>
              <a:buSzPts val="2500"/>
            </a:pPr>
            <a:r>
              <a:rPr lang="en-US" sz="3200" dirty="0">
                <a:solidFill>
                  <a:schemeClr val="accent1"/>
                </a:solidFill>
              </a:rPr>
              <a:t>FY24 </a:t>
            </a:r>
            <a:r>
              <a:rPr lang="en-US" sz="3200" i="1" u="sng" dirty="0">
                <a:solidFill>
                  <a:schemeClr val="accent1"/>
                </a:solidFill>
              </a:rPr>
              <a:t>Estimated</a:t>
            </a:r>
            <a:r>
              <a:rPr lang="en-US" sz="3200" dirty="0">
                <a:solidFill>
                  <a:schemeClr val="accent1"/>
                </a:solidFill>
              </a:rPr>
              <a:t> Available Funds</a:t>
            </a:r>
          </a:p>
        </p:txBody>
      </p:sp>
      <p:cxnSp>
        <p:nvCxnSpPr>
          <p:cNvPr id="296" name="Straight Connector 295">
            <a:extLst>
              <a:ext uri="{FF2B5EF4-FFF2-40B4-BE49-F238E27FC236}">
                <a16:creationId xmlns:a16="http://schemas.microsoft.com/office/drawing/2014/main" id="{633ABDA7-FF8C-4E26-8C7D-47E0AE54EA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265557"/>
            <a:ext cx="7031" cy="393192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97" name="Google Shape;260;g216eb7c2c6c_0_1179"/>
          <p:cNvSpPr txBox="1">
            <a:spLocks noGrp="1"/>
          </p:cNvSpPr>
          <p:nvPr>
            <p:ph type="body" idx="1"/>
          </p:nvPr>
        </p:nvSpPr>
        <p:spPr>
          <a:xfrm>
            <a:off x="5065182" y="643466"/>
            <a:ext cx="6173333" cy="5269650"/>
          </a:xfrm>
          <a:prstGeom prst="rect">
            <a:avLst/>
          </a:prstGeom>
        </p:spPr>
        <p:txBody>
          <a:bodyPr spcFirstLastPara="1" vert="horz" lIns="91440" tIns="45720" rIns="91440" bIns="45720" rtlCol="0" anchor="ctr" anchorCtr="0">
            <a:normAutofit/>
          </a:bodyPr>
          <a:lstStyle/>
          <a:p>
            <a:pPr marL="635000" indent="-182880">
              <a:lnSpc>
                <a:spcPct val="90000"/>
              </a:lnSpc>
              <a:spcBef>
                <a:spcPts val="0"/>
              </a:spcBef>
              <a:spcAft>
                <a:spcPts val="600"/>
              </a:spcAft>
              <a:buSzPct val="80000"/>
              <a:buFont typeface="Corbel" pitchFamily="34" charset="0"/>
              <a:buChar char="•"/>
            </a:pPr>
            <a:r>
              <a:rPr lang="en-US" sz="2000" dirty="0"/>
              <a:t>The Anne Arundel County CoC can apply for up to a total of $2,646,087 Annual Renewal Demand (ARD).</a:t>
            </a:r>
          </a:p>
          <a:p>
            <a:pPr marL="1092200" lvl="1" indent="-182880">
              <a:lnSpc>
                <a:spcPct val="90000"/>
              </a:lnSpc>
              <a:spcBef>
                <a:spcPts val="0"/>
              </a:spcBef>
              <a:spcAft>
                <a:spcPts val="600"/>
              </a:spcAft>
              <a:buSzPct val="80000"/>
              <a:buFont typeface="Corbel" pitchFamily="34" charset="0"/>
              <a:buChar char="•"/>
            </a:pPr>
            <a:r>
              <a:rPr lang="en-US" dirty="0"/>
              <a:t>Tier 1 (90%) - $ 2,381,478 is non-competitive funding</a:t>
            </a:r>
          </a:p>
          <a:p>
            <a:pPr marL="635000" indent="-182880">
              <a:lnSpc>
                <a:spcPct val="90000"/>
              </a:lnSpc>
              <a:spcBef>
                <a:spcPts val="0"/>
              </a:spcBef>
              <a:spcAft>
                <a:spcPts val="600"/>
              </a:spcAft>
              <a:buSzPct val="80000"/>
              <a:buFont typeface="Corbel" pitchFamily="34" charset="0"/>
              <a:buChar char="•"/>
            </a:pPr>
            <a:endParaRPr lang="en-US" sz="2000" b="1" dirty="0"/>
          </a:p>
          <a:p>
            <a:pPr marL="635000" indent="-182880">
              <a:lnSpc>
                <a:spcPct val="90000"/>
              </a:lnSpc>
              <a:spcBef>
                <a:spcPts val="0"/>
              </a:spcBef>
              <a:spcAft>
                <a:spcPts val="600"/>
              </a:spcAft>
              <a:buSzPct val="80000"/>
              <a:buFont typeface="Corbel" pitchFamily="34" charset="0"/>
              <a:buChar char="•"/>
            </a:pPr>
            <a:r>
              <a:rPr lang="en-US" sz="2000" i="1" dirty="0"/>
              <a:t>***Estimated funds available for CoC Bonus Project (7%) - $168,896</a:t>
            </a:r>
          </a:p>
          <a:p>
            <a:pPr marL="635000" indent="-182880">
              <a:lnSpc>
                <a:spcPct val="90000"/>
              </a:lnSpc>
              <a:spcBef>
                <a:spcPts val="0"/>
              </a:spcBef>
              <a:spcAft>
                <a:spcPts val="600"/>
              </a:spcAft>
              <a:buSzPct val="80000"/>
              <a:buFont typeface="Corbel" pitchFamily="34" charset="0"/>
              <a:buChar char="•"/>
            </a:pPr>
            <a:endParaRPr lang="en-US" sz="2000" b="1" i="1" dirty="0"/>
          </a:p>
          <a:p>
            <a:pPr marL="635000" indent="-182880">
              <a:lnSpc>
                <a:spcPct val="90000"/>
              </a:lnSpc>
              <a:spcBef>
                <a:spcPts val="0"/>
              </a:spcBef>
              <a:spcAft>
                <a:spcPts val="600"/>
              </a:spcAft>
              <a:buSzPct val="80000"/>
              <a:buFont typeface="Corbel" pitchFamily="34" charset="0"/>
              <a:buChar char="•"/>
            </a:pPr>
            <a:r>
              <a:rPr lang="en-US" sz="2000" i="1" dirty="0"/>
              <a:t>***Estimated funds available for Domestic Violence (DV) Bonus Project (10%) - $241,280</a:t>
            </a:r>
          </a:p>
        </p:txBody>
      </p:sp>
    </p:spTree>
    <p:extLst>
      <p:ext uri="{BB962C8B-B14F-4D97-AF65-F5344CB8AC3E}">
        <p14:creationId xmlns:p14="http://schemas.microsoft.com/office/powerpoint/2010/main" val="328912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g216eb7c2c6c_0_1963"/>
          <p:cNvSpPr txBox="1">
            <a:spLocks noGrp="1"/>
          </p:cNvSpPr>
          <p:nvPr>
            <p:ph type="title"/>
          </p:nvPr>
        </p:nvSpPr>
        <p:spPr>
          <a:xfrm>
            <a:off x="566175" y="834825"/>
            <a:ext cx="8853300" cy="396300"/>
          </a:xfrm>
          <a:prstGeom prst="rect">
            <a:avLst/>
          </a:prstGeom>
          <a:noFill/>
          <a:ln>
            <a:noFill/>
          </a:ln>
        </p:spPr>
        <p:txBody>
          <a:bodyPr spcFirstLastPara="1" wrap="square" lIns="91400" tIns="45700" rIns="91400" bIns="45700" anchor="ctr" anchorCtr="0">
            <a:noAutofit/>
          </a:bodyPr>
          <a:lstStyle/>
          <a:p>
            <a:pPr marL="0" lvl="0" indent="0" algn="l" rtl="0">
              <a:lnSpc>
                <a:spcPct val="100000"/>
              </a:lnSpc>
              <a:spcBef>
                <a:spcPts val="0"/>
              </a:spcBef>
              <a:spcAft>
                <a:spcPts val="0"/>
              </a:spcAft>
              <a:buClr>
                <a:srgbClr val="7F7F7F"/>
              </a:buClr>
              <a:buSzPts val="2500"/>
              <a:buFont typeface="EB Garamond"/>
              <a:buNone/>
            </a:pPr>
            <a:r>
              <a:rPr lang="en-US" dirty="0">
                <a:solidFill>
                  <a:schemeClr val="accent1"/>
                </a:solidFill>
              </a:rPr>
              <a:t>Matching Funds</a:t>
            </a:r>
            <a:endParaRPr dirty="0">
              <a:solidFill>
                <a:schemeClr val="accent1"/>
              </a:solidFill>
            </a:endParaRPr>
          </a:p>
        </p:txBody>
      </p:sp>
      <p:graphicFrame>
        <p:nvGraphicFramePr>
          <p:cNvPr id="303" name="Google Shape;301;g216eb7c2c6c_0_1963">
            <a:extLst>
              <a:ext uri="{FF2B5EF4-FFF2-40B4-BE49-F238E27FC236}">
                <a16:creationId xmlns:a16="http://schemas.microsoft.com/office/drawing/2014/main" id="{7E08EA2C-B4D9-F977-B1A9-09C1F465CAF2}"/>
              </a:ext>
            </a:extLst>
          </p:cNvPr>
          <p:cNvGraphicFramePr/>
          <p:nvPr>
            <p:extLst>
              <p:ext uri="{D42A27DB-BD31-4B8C-83A1-F6EECF244321}">
                <p14:modId xmlns:p14="http://schemas.microsoft.com/office/powerpoint/2010/main" val="2425031064"/>
              </p:ext>
            </p:extLst>
          </p:nvPr>
        </p:nvGraphicFramePr>
        <p:xfrm>
          <a:off x="860567" y="1306599"/>
          <a:ext cx="9350400" cy="4716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63634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F14BCDFC25CF4BB7E8ED33C9FEC93A" ma:contentTypeVersion="15" ma:contentTypeDescription="Create a new document." ma:contentTypeScope="" ma:versionID="9acf416072140e3218b1e13dd3b8ced9">
  <xsd:schema xmlns:xsd="http://www.w3.org/2001/XMLSchema" xmlns:xs="http://www.w3.org/2001/XMLSchema" xmlns:p="http://schemas.microsoft.com/office/2006/metadata/properties" xmlns:ns2="01abe606-f5fb-48e7-bac7-a003fe142289" xmlns:ns3="0cebb2cf-82f3-4064-ad77-d3ddd131cef6" targetNamespace="http://schemas.microsoft.com/office/2006/metadata/properties" ma:root="true" ma:fieldsID="529963da61631330325bcab5c0e518ff" ns2:_="" ns3:_="">
    <xsd:import namespace="01abe606-f5fb-48e7-bac7-a003fe142289"/>
    <xsd:import namespace="0cebb2cf-82f3-4064-ad77-d3ddd131cef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abe606-f5fb-48e7-bac7-a003fe1422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42ebc7ac-6038-4495-bbc2-1653dc8a08e4"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ebb2cf-82f3-4064-ad77-d3ddd131cef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28b091e-27f8-4ecb-9881-ba1e5f0ce8b2}" ma:internalName="TaxCatchAll" ma:showField="CatchAllData" ma:web="0cebb2cf-82f3-4064-ad77-d3ddd131cef6">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cebb2cf-82f3-4064-ad77-d3ddd131cef6" xsi:nil="true"/>
    <lcf76f155ced4ddcb4097134ff3c332f xmlns="01abe606-f5fb-48e7-bac7-a003fe14228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EE197A7-DC06-42DF-9DE9-BFC630834B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abe606-f5fb-48e7-bac7-a003fe142289"/>
    <ds:schemaRef ds:uri="0cebb2cf-82f3-4064-ad77-d3ddd131ce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7135A8-41D7-4F03-8646-1313DD2FB318}">
  <ds:schemaRefs>
    <ds:schemaRef ds:uri="http://schemas.microsoft.com/sharepoint/v3/contenttype/forms"/>
  </ds:schemaRefs>
</ds:datastoreItem>
</file>

<file path=customXml/itemProps3.xml><?xml version="1.0" encoding="utf-8"?>
<ds:datastoreItem xmlns:ds="http://schemas.openxmlformats.org/officeDocument/2006/customXml" ds:itemID="{D3C06808-7E1D-436D-8193-F04C824562AE}">
  <ds:schemaRefs>
    <ds:schemaRef ds:uri="01abe606-f5fb-48e7-bac7-a003fe142289"/>
    <ds:schemaRef ds:uri="0cebb2cf-82f3-4064-ad77-d3ddd131cef6"/>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Basis</Template>
  <TotalTime>12</TotalTime>
  <Words>1047</Words>
  <Application>Microsoft Office PowerPoint</Application>
  <PresentationFormat>Widescreen</PresentationFormat>
  <Paragraphs>103</Paragraphs>
  <Slides>15</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Corbel</vt:lpstr>
      <vt:lpstr>EB Garamond</vt:lpstr>
      <vt:lpstr>Garamond</vt:lpstr>
      <vt:lpstr>Trebuchet MS</vt:lpstr>
      <vt:lpstr>Basis</vt:lpstr>
      <vt:lpstr>CoC FY24 Application Training </vt:lpstr>
      <vt:lpstr>Continuum of Care Program</vt:lpstr>
      <vt:lpstr>HUD Strategic Goals </vt:lpstr>
      <vt:lpstr>HUD Homeless Policy Priorities </vt:lpstr>
      <vt:lpstr>Changes from the Previous NOFO</vt:lpstr>
      <vt:lpstr>Changes from the Previous NOFO (cont.)</vt:lpstr>
      <vt:lpstr>Project Types – Program Components</vt:lpstr>
      <vt:lpstr>FY24 Estimated Available Funds</vt:lpstr>
      <vt:lpstr>Matching Funds</vt:lpstr>
      <vt:lpstr>Application and Performance Review</vt:lpstr>
      <vt:lpstr>Local Competition Key Dates*</vt:lpstr>
      <vt:lpstr>Application Components – Share Screen</vt:lpstr>
      <vt:lpstr>Questions?</vt:lpstr>
      <vt:lpstr>Reminders</vt:lpstr>
      <vt:lpstr>CoC FY24 Application Training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HSP FY24 Application Training</dc:title>
  <dc:creator>Hannah Breakstone</dc:creator>
  <cp:lastModifiedBy>Hannah Breakstone</cp:lastModifiedBy>
  <cp:revision>1</cp:revision>
  <dcterms:created xsi:type="dcterms:W3CDTF">2023-03-27T14:30:56Z</dcterms:created>
  <dcterms:modified xsi:type="dcterms:W3CDTF">2024-08-08T14:28:26Z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0x01010042F14BCDFC25CF4BB7E8ED33C9FEC93A</vt:lpwstr>
  </property>
  <property fmtid="{D5CDD505-2E9C-101B-9397-08002B2CF9AE}" pid="3" name="MediaServiceImageTags">
    <vt:lpwstr/>
  </property>
  <property fmtid="{D5CDD505-2E9C-101B-9397-08002B2CF9AE}" pid="4" name="MSIP_Label_34fdadb2-fdc0-421d-88ff-a3971130ad69_Enabled">
    <vt:lpwstr>true</vt:lpwstr>
  </property>
  <property fmtid="{D5CDD505-2E9C-101B-9397-08002B2CF9AE}" pid="5" name="MSIP_Label_34fdadb2-fdc0-421d-88ff-a3971130ad69_SetDate">
    <vt:lpwstr>2024-07-30T21:59:22Z</vt:lpwstr>
  </property>
  <property fmtid="{D5CDD505-2E9C-101B-9397-08002B2CF9AE}" pid="6" name="MSIP_Label_34fdadb2-fdc0-421d-88ff-a3971130ad69_Method">
    <vt:lpwstr>Standard</vt:lpwstr>
  </property>
  <property fmtid="{D5CDD505-2E9C-101B-9397-08002B2CF9AE}" pid="7" name="MSIP_Label_34fdadb2-fdc0-421d-88ff-a3971130ad69_Name">
    <vt:lpwstr>General</vt:lpwstr>
  </property>
  <property fmtid="{D5CDD505-2E9C-101B-9397-08002B2CF9AE}" pid="8" name="MSIP_Label_34fdadb2-fdc0-421d-88ff-a3971130ad69_SiteId">
    <vt:lpwstr>9922c7a1-5814-419d-8790-8e95e2c92b74</vt:lpwstr>
  </property>
  <property fmtid="{D5CDD505-2E9C-101B-9397-08002B2CF9AE}" pid="9" name="MSIP_Label_34fdadb2-fdc0-421d-88ff-a3971130ad69_ActionId">
    <vt:lpwstr>bf2e6f9b-781e-4685-8f6e-0e0182994f14</vt:lpwstr>
  </property>
  <property fmtid="{D5CDD505-2E9C-101B-9397-08002B2CF9AE}" pid="10" name="MSIP_Label_34fdadb2-fdc0-421d-88ff-a3971130ad69_ContentBits">
    <vt:lpwstr>0</vt:lpwstr>
  </property>
</Properties>
</file>